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3" r:id="rId6"/>
    <p:sldId id="278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9" r:id="rId17"/>
    <p:sldId id="277" r:id="rId18"/>
    <p:sldId id="275" r:id="rId19"/>
    <p:sldId id="258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EFC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2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019392-B462-4900-9E6A-C72F95FD8653}" type="doc">
      <dgm:prSet loTypeId="urn:microsoft.com/office/officeart/2005/8/layout/vList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416AF6C-60EE-4856-9B68-EA77D9AF6691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6600" dirty="0" smtClean="0">
              <a:solidFill>
                <a:srgbClr val="FF0000"/>
              </a:solidFill>
              <a:latin typeface="Chiller" pitchFamily="82" charset="0"/>
            </a:rPr>
            <a:t>Project Overview</a:t>
          </a:r>
          <a:endParaRPr lang="en-US" sz="6600" dirty="0">
            <a:solidFill>
              <a:srgbClr val="FF0000"/>
            </a:solidFill>
            <a:latin typeface="Chiller" pitchFamily="82" charset="0"/>
          </a:endParaRPr>
        </a:p>
      </dgm:t>
    </dgm:pt>
    <dgm:pt modelId="{64C1E61A-672A-4157-B01D-FC0AF5DA18C9}" type="parTrans" cxnId="{33714708-AF47-4B83-8DEF-C9F041FCF612}">
      <dgm:prSet/>
      <dgm:spPr/>
      <dgm:t>
        <a:bodyPr/>
        <a:lstStyle/>
        <a:p>
          <a:endParaRPr lang="en-US"/>
        </a:p>
      </dgm:t>
    </dgm:pt>
    <dgm:pt modelId="{6AA5F97A-F6C7-40C3-A06B-D8BAF0B64B68}" type="sibTrans" cxnId="{33714708-AF47-4B83-8DEF-C9F041FCF612}">
      <dgm:prSet/>
      <dgm:spPr/>
      <dgm:t>
        <a:bodyPr/>
        <a:lstStyle/>
        <a:p>
          <a:endParaRPr lang="en-US"/>
        </a:p>
      </dgm:t>
    </dgm:pt>
    <dgm:pt modelId="{2397616B-8A11-41DA-977A-C8E353553144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6600" dirty="0" smtClean="0">
              <a:solidFill>
                <a:srgbClr val="FF0000"/>
              </a:solidFill>
              <a:latin typeface="Chiller" pitchFamily="82" charset="0"/>
            </a:rPr>
            <a:t>Background</a:t>
          </a:r>
          <a:endParaRPr lang="en-US" sz="6600" dirty="0">
            <a:solidFill>
              <a:srgbClr val="FF0000"/>
            </a:solidFill>
            <a:latin typeface="Chiller" pitchFamily="82" charset="0"/>
          </a:endParaRPr>
        </a:p>
      </dgm:t>
    </dgm:pt>
    <dgm:pt modelId="{66A8B3A4-B620-43B0-A265-FF0326C39C94}" type="parTrans" cxnId="{92D5F11C-3082-4404-AA22-59D64ECCB3E0}">
      <dgm:prSet/>
      <dgm:spPr/>
      <dgm:t>
        <a:bodyPr/>
        <a:lstStyle/>
        <a:p>
          <a:endParaRPr lang="en-US"/>
        </a:p>
      </dgm:t>
    </dgm:pt>
    <dgm:pt modelId="{53F511BB-DF57-452B-85B8-43C4939F14A7}" type="sibTrans" cxnId="{92D5F11C-3082-4404-AA22-59D64ECCB3E0}">
      <dgm:prSet/>
      <dgm:spPr/>
      <dgm:t>
        <a:bodyPr/>
        <a:lstStyle/>
        <a:p>
          <a:endParaRPr lang="en-US"/>
        </a:p>
      </dgm:t>
    </dgm:pt>
    <dgm:pt modelId="{3DD921F0-D2ED-4E62-91BC-6CA46CC2F53D}">
      <dgm:prSet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6600" smtClean="0">
              <a:solidFill>
                <a:srgbClr val="FF0000"/>
              </a:solidFill>
              <a:latin typeface="Chiller" pitchFamily="82" charset="0"/>
            </a:rPr>
            <a:t>Model</a:t>
          </a:r>
          <a:endParaRPr lang="en-US" sz="6600" dirty="0">
            <a:solidFill>
              <a:srgbClr val="FF0000"/>
            </a:solidFill>
            <a:latin typeface="Chiller" pitchFamily="82" charset="0"/>
          </a:endParaRPr>
        </a:p>
      </dgm:t>
    </dgm:pt>
    <dgm:pt modelId="{D913B9F2-FE90-4A81-930D-24D26C8DC011}" type="parTrans" cxnId="{983C3ABB-C029-4D64-9614-95A4278E1665}">
      <dgm:prSet/>
      <dgm:spPr/>
      <dgm:t>
        <a:bodyPr/>
        <a:lstStyle/>
        <a:p>
          <a:endParaRPr lang="en-US"/>
        </a:p>
      </dgm:t>
    </dgm:pt>
    <dgm:pt modelId="{73AAA6BC-F98E-4F5D-9C05-5B9015254D92}" type="sibTrans" cxnId="{983C3ABB-C029-4D64-9614-95A4278E1665}">
      <dgm:prSet/>
      <dgm:spPr/>
      <dgm:t>
        <a:bodyPr/>
        <a:lstStyle/>
        <a:p>
          <a:endParaRPr lang="en-US"/>
        </a:p>
      </dgm:t>
    </dgm:pt>
    <dgm:pt modelId="{18E21F6C-D2EC-4BAC-8549-5E9317628009}" type="pres">
      <dgm:prSet presAssocID="{5D019392-B462-4900-9E6A-C72F95FD865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F1FBCD-D675-4D1E-94D2-7C6341F3CD1A}" type="pres">
      <dgm:prSet presAssocID="{F416AF6C-60EE-4856-9B68-EA77D9AF6691}" presName="comp" presStyleCnt="0"/>
      <dgm:spPr/>
    </dgm:pt>
    <dgm:pt modelId="{5AE22729-3F74-464F-B805-144969F4DD49}" type="pres">
      <dgm:prSet presAssocID="{F416AF6C-60EE-4856-9B68-EA77D9AF6691}" presName="box" presStyleLbl="node1" presStyleIdx="0" presStyleCnt="3"/>
      <dgm:spPr/>
      <dgm:t>
        <a:bodyPr/>
        <a:lstStyle/>
        <a:p>
          <a:endParaRPr lang="en-US"/>
        </a:p>
      </dgm:t>
    </dgm:pt>
    <dgm:pt modelId="{83B25D8C-70D9-4377-B795-F170DC4AB031}" type="pres">
      <dgm:prSet presAssocID="{F416AF6C-60EE-4856-9B68-EA77D9AF6691}" presName="img" presStyleLbl="fgImgPlace1" presStyleIdx="0" presStyleCnt="3"/>
      <dgm:spPr>
        <a:blipFill rotWithShape="0">
          <a:blip xmlns:r="http://schemas.openxmlformats.org/officeDocument/2006/relationships" r:embed="rId1">
            <a:duotone>
              <a:prstClr val="black"/>
              <a:srgbClr val="FF0000">
                <a:tint val="45000"/>
                <a:satMod val="400000"/>
              </a:srgbClr>
            </a:duotone>
            <a:lum bright="-13000" contrast="59000"/>
          </a:blip>
          <a:stretch>
            <a:fillRect/>
          </a:stretch>
        </a:blipFill>
        <a:ln>
          <a:solidFill>
            <a:srgbClr val="FF0000"/>
          </a:solidFill>
        </a:ln>
      </dgm:spPr>
    </dgm:pt>
    <dgm:pt modelId="{F01EB54D-1603-4D3F-A70F-F55D96DC625D}" type="pres">
      <dgm:prSet presAssocID="{F416AF6C-60EE-4856-9B68-EA77D9AF669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5C433-E489-49AE-A33B-4A259D8EB55C}" type="pres">
      <dgm:prSet presAssocID="{6AA5F97A-F6C7-40C3-A06B-D8BAF0B64B68}" presName="spacer" presStyleCnt="0"/>
      <dgm:spPr/>
    </dgm:pt>
    <dgm:pt modelId="{DE00401C-C5C2-4B06-852F-2C878E838E30}" type="pres">
      <dgm:prSet presAssocID="{2397616B-8A11-41DA-977A-C8E353553144}" presName="comp" presStyleCnt="0"/>
      <dgm:spPr/>
    </dgm:pt>
    <dgm:pt modelId="{2F097A67-9FFF-4477-8A15-5B36EA174FF1}" type="pres">
      <dgm:prSet presAssocID="{2397616B-8A11-41DA-977A-C8E353553144}" presName="box" presStyleLbl="node1" presStyleIdx="1" presStyleCnt="3"/>
      <dgm:spPr/>
      <dgm:t>
        <a:bodyPr/>
        <a:lstStyle/>
        <a:p>
          <a:endParaRPr lang="en-US"/>
        </a:p>
      </dgm:t>
    </dgm:pt>
    <dgm:pt modelId="{2D99D26F-7C9F-4ECB-AE8E-E829B2D7EEB1}" type="pres">
      <dgm:prSet presAssocID="{2397616B-8A11-41DA-977A-C8E353553144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0000"/>
          </a:solidFill>
        </a:ln>
      </dgm:spPr>
    </dgm:pt>
    <dgm:pt modelId="{71323440-5201-459D-AE08-0349ACE348D2}" type="pres">
      <dgm:prSet presAssocID="{2397616B-8A11-41DA-977A-C8E35355314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379CAD-A997-4705-B0DC-75BAABA41904}" type="pres">
      <dgm:prSet presAssocID="{53F511BB-DF57-452B-85B8-43C4939F14A7}" presName="spacer" presStyleCnt="0"/>
      <dgm:spPr/>
    </dgm:pt>
    <dgm:pt modelId="{C6133DF1-6C0F-4BDD-BC1F-212ECC2D88B5}" type="pres">
      <dgm:prSet presAssocID="{3DD921F0-D2ED-4E62-91BC-6CA46CC2F53D}" presName="comp" presStyleCnt="0"/>
      <dgm:spPr/>
    </dgm:pt>
    <dgm:pt modelId="{C78D66E4-C3F8-472D-98F2-D9E5F74D0BE6}" type="pres">
      <dgm:prSet presAssocID="{3DD921F0-D2ED-4E62-91BC-6CA46CC2F53D}" presName="box" presStyleLbl="node1" presStyleIdx="2" presStyleCnt="3"/>
      <dgm:spPr/>
      <dgm:t>
        <a:bodyPr/>
        <a:lstStyle/>
        <a:p>
          <a:endParaRPr lang="en-US"/>
        </a:p>
      </dgm:t>
    </dgm:pt>
    <dgm:pt modelId="{C0324404-9C42-4011-B09B-FA4BB98F8DEB}" type="pres">
      <dgm:prSet presAssocID="{3DD921F0-D2ED-4E62-91BC-6CA46CC2F53D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C3295CE2-435F-44D4-A0C4-34D82B419AAA}" type="pres">
      <dgm:prSet presAssocID="{3DD921F0-D2ED-4E62-91BC-6CA46CC2F53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C34A84-AA51-4947-8663-BECA8EE8F30B}" type="presOf" srcId="{5D019392-B462-4900-9E6A-C72F95FD8653}" destId="{18E21F6C-D2EC-4BAC-8549-5E9317628009}" srcOrd="0" destOrd="0" presId="urn:microsoft.com/office/officeart/2005/8/layout/vList4"/>
    <dgm:cxn modelId="{6A6CC6DE-DA04-443E-A423-8624B186C301}" type="presOf" srcId="{3DD921F0-D2ED-4E62-91BC-6CA46CC2F53D}" destId="{C78D66E4-C3F8-472D-98F2-D9E5F74D0BE6}" srcOrd="0" destOrd="0" presId="urn:microsoft.com/office/officeart/2005/8/layout/vList4"/>
    <dgm:cxn modelId="{0CFDEC51-F8E1-466F-8649-5D825FBA5E93}" type="presOf" srcId="{3DD921F0-D2ED-4E62-91BC-6CA46CC2F53D}" destId="{C3295CE2-435F-44D4-A0C4-34D82B419AAA}" srcOrd="1" destOrd="0" presId="urn:microsoft.com/office/officeart/2005/8/layout/vList4"/>
    <dgm:cxn modelId="{92D5F11C-3082-4404-AA22-59D64ECCB3E0}" srcId="{5D019392-B462-4900-9E6A-C72F95FD8653}" destId="{2397616B-8A11-41DA-977A-C8E353553144}" srcOrd="1" destOrd="0" parTransId="{66A8B3A4-B620-43B0-A265-FF0326C39C94}" sibTransId="{53F511BB-DF57-452B-85B8-43C4939F14A7}"/>
    <dgm:cxn modelId="{04BA30C9-30F9-411B-9B42-75FE1813B1C0}" type="presOf" srcId="{F416AF6C-60EE-4856-9B68-EA77D9AF6691}" destId="{5AE22729-3F74-464F-B805-144969F4DD49}" srcOrd="0" destOrd="0" presId="urn:microsoft.com/office/officeart/2005/8/layout/vList4"/>
    <dgm:cxn modelId="{3E58EF61-AADF-414A-80F7-E5D03444542B}" type="presOf" srcId="{2397616B-8A11-41DA-977A-C8E353553144}" destId="{71323440-5201-459D-AE08-0349ACE348D2}" srcOrd="1" destOrd="0" presId="urn:microsoft.com/office/officeart/2005/8/layout/vList4"/>
    <dgm:cxn modelId="{983C3ABB-C029-4D64-9614-95A4278E1665}" srcId="{5D019392-B462-4900-9E6A-C72F95FD8653}" destId="{3DD921F0-D2ED-4E62-91BC-6CA46CC2F53D}" srcOrd="2" destOrd="0" parTransId="{D913B9F2-FE90-4A81-930D-24D26C8DC011}" sibTransId="{73AAA6BC-F98E-4F5D-9C05-5B9015254D92}"/>
    <dgm:cxn modelId="{33714708-AF47-4B83-8DEF-C9F041FCF612}" srcId="{5D019392-B462-4900-9E6A-C72F95FD8653}" destId="{F416AF6C-60EE-4856-9B68-EA77D9AF6691}" srcOrd="0" destOrd="0" parTransId="{64C1E61A-672A-4157-B01D-FC0AF5DA18C9}" sibTransId="{6AA5F97A-F6C7-40C3-A06B-D8BAF0B64B68}"/>
    <dgm:cxn modelId="{60034F24-F149-4EE5-8F9C-B0115B736482}" type="presOf" srcId="{F416AF6C-60EE-4856-9B68-EA77D9AF6691}" destId="{F01EB54D-1603-4D3F-A70F-F55D96DC625D}" srcOrd="1" destOrd="0" presId="urn:microsoft.com/office/officeart/2005/8/layout/vList4"/>
    <dgm:cxn modelId="{02DB2F3E-28DB-419C-B03D-4AEA24ED4B1C}" type="presOf" srcId="{2397616B-8A11-41DA-977A-C8E353553144}" destId="{2F097A67-9FFF-4477-8A15-5B36EA174FF1}" srcOrd="0" destOrd="0" presId="urn:microsoft.com/office/officeart/2005/8/layout/vList4"/>
    <dgm:cxn modelId="{7679FE77-25C2-4CE7-AEAC-53608EF280A7}" type="presParOf" srcId="{18E21F6C-D2EC-4BAC-8549-5E9317628009}" destId="{28F1FBCD-D675-4D1E-94D2-7C6341F3CD1A}" srcOrd="0" destOrd="0" presId="urn:microsoft.com/office/officeart/2005/8/layout/vList4"/>
    <dgm:cxn modelId="{01C2345B-CBF0-45FB-8C64-85301A611F9C}" type="presParOf" srcId="{28F1FBCD-D675-4D1E-94D2-7C6341F3CD1A}" destId="{5AE22729-3F74-464F-B805-144969F4DD49}" srcOrd="0" destOrd="0" presId="urn:microsoft.com/office/officeart/2005/8/layout/vList4"/>
    <dgm:cxn modelId="{8943B9DF-FBA4-412E-9634-260107E5D34B}" type="presParOf" srcId="{28F1FBCD-D675-4D1E-94D2-7C6341F3CD1A}" destId="{83B25D8C-70D9-4377-B795-F170DC4AB031}" srcOrd="1" destOrd="0" presId="urn:microsoft.com/office/officeart/2005/8/layout/vList4"/>
    <dgm:cxn modelId="{CF16798D-B1C7-4658-9664-2D2C88FB1570}" type="presParOf" srcId="{28F1FBCD-D675-4D1E-94D2-7C6341F3CD1A}" destId="{F01EB54D-1603-4D3F-A70F-F55D96DC625D}" srcOrd="2" destOrd="0" presId="urn:microsoft.com/office/officeart/2005/8/layout/vList4"/>
    <dgm:cxn modelId="{B18DB321-1CA0-428F-B0EB-6264128DB4FD}" type="presParOf" srcId="{18E21F6C-D2EC-4BAC-8549-5E9317628009}" destId="{AF35C433-E489-49AE-A33B-4A259D8EB55C}" srcOrd="1" destOrd="0" presId="urn:microsoft.com/office/officeart/2005/8/layout/vList4"/>
    <dgm:cxn modelId="{8F23728E-5D8F-498E-AB50-E8B25E8EDC74}" type="presParOf" srcId="{18E21F6C-D2EC-4BAC-8549-5E9317628009}" destId="{DE00401C-C5C2-4B06-852F-2C878E838E30}" srcOrd="2" destOrd="0" presId="urn:microsoft.com/office/officeart/2005/8/layout/vList4"/>
    <dgm:cxn modelId="{9EE4553C-98F8-4498-8625-8ABFCD971203}" type="presParOf" srcId="{DE00401C-C5C2-4B06-852F-2C878E838E30}" destId="{2F097A67-9FFF-4477-8A15-5B36EA174FF1}" srcOrd="0" destOrd="0" presId="urn:microsoft.com/office/officeart/2005/8/layout/vList4"/>
    <dgm:cxn modelId="{07DA3DAB-5933-445E-97BA-F9FFA1279B5B}" type="presParOf" srcId="{DE00401C-C5C2-4B06-852F-2C878E838E30}" destId="{2D99D26F-7C9F-4ECB-AE8E-E829B2D7EEB1}" srcOrd="1" destOrd="0" presId="urn:microsoft.com/office/officeart/2005/8/layout/vList4"/>
    <dgm:cxn modelId="{15E96ABF-B3B4-4B2A-9E63-FFA44D815574}" type="presParOf" srcId="{DE00401C-C5C2-4B06-852F-2C878E838E30}" destId="{71323440-5201-459D-AE08-0349ACE348D2}" srcOrd="2" destOrd="0" presId="urn:microsoft.com/office/officeart/2005/8/layout/vList4"/>
    <dgm:cxn modelId="{55B90D7F-C350-4F29-9186-7894540F4B2F}" type="presParOf" srcId="{18E21F6C-D2EC-4BAC-8549-5E9317628009}" destId="{E1379CAD-A997-4705-B0DC-75BAABA41904}" srcOrd="3" destOrd="0" presId="urn:microsoft.com/office/officeart/2005/8/layout/vList4"/>
    <dgm:cxn modelId="{9BE202D7-2657-42E8-ABE4-0524A3E13A73}" type="presParOf" srcId="{18E21F6C-D2EC-4BAC-8549-5E9317628009}" destId="{C6133DF1-6C0F-4BDD-BC1F-212ECC2D88B5}" srcOrd="4" destOrd="0" presId="urn:microsoft.com/office/officeart/2005/8/layout/vList4"/>
    <dgm:cxn modelId="{8EBF694A-37E3-4F1C-B714-734996F8C54D}" type="presParOf" srcId="{C6133DF1-6C0F-4BDD-BC1F-212ECC2D88B5}" destId="{C78D66E4-C3F8-472D-98F2-D9E5F74D0BE6}" srcOrd="0" destOrd="0" presId="urn:microsoft.com/office/officeart/2005/8/layout/vList4"/>
    <dgm:cxn modelId="{AEBA4071-E3A9-4D11-8584-D122DB8C7B55}" type="presParOf" srcId="{C6133DF1-6C0F-4BDD-BC1F-212ECC2D88B5}" destId="{C0324404-9C42-4011-B09B-FA4BB98F8DEB}" srcOrd="1" destOrd="0" presId="urn:microsoft.com/office/officeart/2005/8/layout/vList4"/>
    <dgm:cxn modelId="{9DA7C6BB-593F-4DC9-B683-BDC3CD2AACAB}" type="presParOf" srcId="{C6133DF1-6C0F-4BDD-BC1F-212ECC2D88B5}" destId="{C3295CE2-435F-44D4-A0C4-34D82B419AAA}" srcOrd="2" destOrd="0" presId="urn:microsoft.com/office/officeart/2005/8/layout/vList4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91FFD51-59FB-4082-B978-3A2D3D545386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30C8B3-F060-4C9E-B38C-42A7DF9D3EBD}">
      <dgm:prSet phldrT="[Text]" phldr="1"/>
      <dgm:spPr/>
      <dgm:t>
        <a:bodyPr/>
        <a:lstStyle/>
        <a:p>
          <a:endParaRPr lang="en-US" dirty="0">
            <a:noFill/>
          </a:endParaRPr>
        </a:p>
      </dgm:t>
    </dgm:pt>
    <dgm:pt modelId="{ABB41A76-00F2-4259-9ED9-B7D78EDC1E5E}" type="parTrans" cxnId="{2E3E7C8E-4A95-4B7C-ADCD-A2CE36D963AB}">
      <dgm:prSet/>
      <dgm:spPr/>
      <dgm:t>
        <a:bodyPr/>
        <a:lstStyle/>
        <a:p>
          <a:endParaRPr lang="en-US"/>
        </a:p>
      </dgm:t>
    </dgm:pt>
    <dgm:pt modelId="{DD5D88BF-A9E8-4C43-9ACA-EE42A41FF0B2}" type="sibTrans" cxnId="{2E3E7C8E-4A95-4B7C-ADCD-A2CE36D963AB}">
      <dgm:prSet/>
      <dgm:spPr/>
      <dgm:t>
        <a:bodyPr/>
        <a:lstStyle/>
        <a:p>
          <a:endParaRPr lang="en-US"/>
        </a:p>
      </dgm:t>
    </dgm:pt>
    <dgm:pt modelId="{73D6873D-D682-4C8E-8FE0-C20EF7F34AA6}">
      <dgm:prSet phldrT="[Text]" phldr="1"/>
      <dgm:spPr/>
      <dgm:t>
        <a:bodyPr/>
        <a:lstStyle/>
        <a:p>
          <a:endParaRPr lang="en-US">
            <a:noFill/>
          </a:endParaRPr>
        </a:p>
      </dgm:t>
    </dgm:pt>
    <dgm:pt modelId="{3627E24A-1F30-4467-9F89-57E13E84A2B3}" type="parTrans" cxnId="{E86FD624-9024-4521-B4A0-367B3BF0223C}">
      <dgm:prSet/>
      <dgm:spPr/>
      <dgm:t>
        <a:bodyPr/>
        <a:lstStyle/>
        <a:p>
          <a:endParaRPr lang="en-US"/>
        </a:p>
      </dgm:t>
    </dgm:pt>
    <dgm:pt modelId="{81C656E8-0209-41C3-AC87-85DB4343B6B3}" type="sibTrans" cxnId="{E86FD624-9024-4521-B4A0-367B3BF0223C}">
      <dgm:prSet/>
      <dgm:spPr/>
      <dgm:t>
        <a:bodyPr/>
        <a:lstStyle/>
        <a:p>
          <a:endParaRPr lang="en-US"/>
        </a:p>
      </dgm:t>
    </dgm:pt>
    <dgm:pt modelId="{55902DC0-9571-4277-95F0-5647A3D48357}">
      <dgm:prSet phldrT="[Text]" phldr="1"/>
      <dgm:spPr/>
      <dgm:t>
        <a:bodyPr/>
        <a:lstStyle/>
        <a:p>
          <a:endParaRPr lang="en-US">
            <a:noFill/>
          </a:endParaRPr>
        </a:p>
      </dgm:t>
    </dgm:pt>
    <dgm:pt modelId="{CEFEB571-D854-4003-9324-13872951FA0A}" type="parTrans" cxnId="{BDF51E42-0117-4D75-8300-DC598C9C09F6}">
      <dgm:prSet/>
      <dgm:spPr/>
      <dgm:t>
        <a:bodyPr/>
        <a:lstStyle/>
        <a:p>
          <a:endParaRPr lang="en-US"/>
        </a:p>
      </dgm:t>
    </dgm:pt>
    <dgm:pt modelId="{1FCB89D1-0E88-4210-8FDC-A4EECE8104DF}" type="sibTrans" cxnId="{BDF51E42-0117-4D75-8300-DC598C9C09F6}">
      <dgm:prSet/>
      <dgm:spPr/>
      <dgm:t>
        <a:bodyPr/>
        <a:lstStyle/>
        <a:p>
          <a:endParaRPr lang="en-US"/>
        </a:p>
      </dgm:t>
    </dgm:pt>
    <dgm:pt modelId="{4F117A79-5C39-42B0-8585-6738E5DAC8F6}" type="pres">
      <dgm:prSet presAssocID="{591FFD51-59FB-4082-B978-3A2D3D54538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714DED-02FF-4E03-8CE3-7B5D23B5AC62}" type="pres">
      <dgm:prSet presAssocID="{0630C8B3-F060-4C9E-B38C-42A7DF9D3EBD}" presName="compNode" presStyleCnt="0"/>
      <dgm:spPr/>
    </dgm:pt>
    <dgm:pt modelId="{24CA5302-4825-46A4-A8CB-95FA3B9BCD9E}" type="pres">
      <dgm:prSet presAssocID="{0630C8B3-F060-4C9E-B38C-42A7DF9D3EBD}" presName="pictRect" presStyleLbl="node1" presStyleIdx="0" presStyleCnt="3" custScaleY="100139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0000"/>
          </a:solidFill>
        </a:ln>
      </dgm:spPr>
    </dgm:pt>
    <dgm:pt modelId="{E8B3F63A-9C0B-483B-A1F5-0DE5D19627A0}" type="pres">
      <dgm:prSet presAssocID="{0630C8B3-F060-4C9E-B38C-42A7DF9D3EBD}" presName="textRect" presStyleLbl="revTx" presStyleIdx="0" presStyleCnt="3" custScaleY="353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52512-E40F-4B74-A24F-8559F5AFE0AD}" type="pres">
      <dgm:prSet presAssocID="{DD5D88BF-A9E8-4C43-9ACA-EE42A41FF0B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968F2B1-AA9A-4623-B4FD-BECE666FD54D}" type="pres">
      <dgm:prSet presAssocID="{73D6873D-D682-4C8E-8FE0-C20EF7F34AA6}" presName="compNode" presStyleCnt="0"/>
      <dgm:spPr/>
    </dgm:pt>
    <dgm:pt modelId="{B9493F8E-29D9-4BB0-9F1B-2B95F867F712}" type="pres">
      <dgm:prSet presAssocID="{73D6873D-D682-4C8E-8FE0-C20EF7F34AA6}" presName="pictRect" presStyleLbl="node1" presStyleIdx="1" presStyleCnt="3" custScaleY="100139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0000"/>
          </a:solidFill>
        </a:ln>
      </dgm:spPr>
    </dgm:pt>
    <dgm:pt modelId="{F0DF2FE4-BBAA-4C2C-8749-78962E18C0E3}" type="pres">
      <dgm:prSet presAssocID="{73D6873D-D682-4C8E-8FE0-C20EF7F34AA6}" presName="textRect" presStyleLbl="revTx" presStyleIdx="1" presStyleCnt="3" custScaleY="353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4EE56-D151-43D3-86A0-DAA99845379B}" type="pres">
      <dgm:prSet presAssocID="{81C656E8-0209-41C3-AC87-85DB4343B6B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89C76E4-D755-4744-8F8E-56E446FD7C98}" type="pres">
      <dgm:prSet presAssocID="{55902DC0-9571-4277-95F0-5647A3D48357}" presName="compNode" presStyleCnt="0"/>
      <dgm:spPr/>
    </dgm:pt>
    <dgm:pt modelId="{C636C23C-B4B3-40B6-8D15-02A33EADA85A}" type="pres">
      <dgm:prSet presAssocID="{55902DC0-9571-4277-95F0-5647A3D48357}" presName="pictRect" presStyleLbl="node1" presStyleIdx="2" presStyleCnt="3" custScaleY="100139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D6F5B0B2-91D1-40C1-BE56-DDEBE83C29E7}" type="pres">
      <dgm:prSet presAssocID="{55902DC0-9571-4277-95F0-5647A3D48357}" presName="textRect" presStyleLbl="revTx" presStyleIdx="2" presStyleCnt="3" custScaleY="353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022C43-A149-412A-8F01-1573ECD429C5}" type="presOf" srcId="{0630C8B3-F060-4C9E-B38C-42A7DF9D3EBD}" destId="{E8B3F63A-9C0B-483B-A1F5-0DE5D19627A0}" srcOrd="0" destOrd="0" presId="urn:microsoft.com/office/officeart/2005/8/layout/pList1"/>
    <dgm:cxn modelId="{095A72D8-AFFC-43C2-80B9-0EABAB26A3F5}" type="presOf" srcId="{73D6873D-D682-4C8E-8FE0-C20EF7F34AA6}" destId="{F0DF2FE4-BBAA-4C2C-8749-78962E18C0E3}" srcOrd="0" destOrd="0" presId="urn:microsoft.com/office/officeart/2005/8/layout/pList1"/>
    <dgm:cxn modelId="{B96050E5-D7D2-4E0E-AA45-094F52AED2AE}" type="presOf" srcId="{DD5D88BF-A9E8-4C43-9ACA-EE42A41FF0B2}" destId="{DDD52512-E40F-4B74-A24F-8559F5AFE0AD}" srcOrd="0" destOrd="0" presId="urn:microsoft.com/office/officeart/2005/8/layout/pList1"/>
    <dgm:cxn modelId="{E86FD624-9024-4521-B4A0-367B3BF0223C}" srcId="{591FFD51-59FB-4082-B978-3A2D3D545386}" destId="{73D6873D-D682-4C8E-8FE0-C20EF7F34AA6}" srcOrd="1" destOrd="0" parTransId="{3627E24A-1F30-4467-9F89-57E13E84A2B3}" sibTransId="{81C656E8-0209-41C3-AC87-85DB4343B6B3}"/>
    <dgm:cxn modelId="{8D682772-B42A-49C0-84F3-61517AB3BA5F}" type="presOf" srcId="{81C656E8-0209-41C3-AC87-85DB4343B6B3}" destId="{67C4EE56-D151-43D3-86A0-DAA99845379B}" srcOrd="0" destOrd="0" presId="urn:microsoft.com/office/officeart/2005/8/layout/pList1"/>
    <dgm:cxn modelId="{A78EA043-BED1-45CD-94BB-48EB2ACF79A9}" type="presOf" srcId="{55902DC0-9571-4277-95F0-5647A3D48357}" destId="{D6F5B0B2-91D1-40C1-BE56-DDEBE83C29E7}" srcOrd="0" destOrd="0" presId="urn:microsoft.com/office/officeart/2005/8/layout/pList1"/>
    <dgm:cxn modelId="{BDF51E42-0117-4D75-8300-DC598C9C09F6}" srcId="{591FFD51-59FB-4082-B978-3A2D3D545386}" destId="{55902DC0-9571-4277-95F0-5647A3D48357}" srcOrd="2" destOrd="0" parTransId="{CEFEB571-D854-4003-9324-13872951FA0A}" sibTransId="{1FCB89D1-0E88-4210-8FDC-A4EECE8104DF}"/>
    <dgm:cxn modelId="{2E3E7C8E-4A95-4B7C-ADCD-A2CE36D963AB}" srcId="{591FFD51-59FB-4082-B978-3A2D3D545386}" destId="{0630C8B3-F060-4C9E-B38C-42A7DF9D3EBD}" srcOrd="0" destOrd="0" parTransId="{ABB41A76-00F2-4259-9ED9-B7D78EDC1E5E}" sibTransId="{DD5D88BF-A9E8-4C43-9ACA-EE42A41FF0B2}"/>
    <dgm:cxn modelId="{D010A488-0ED2-47A6-BA3F-0B442B98396D}" type="presOf" srcId="{591FFD51-59FB-4082-B978-3A2D3D545386}" destId="{4F117A79-5C39-42B0-8585-6738E5DAC8F6}" srcOrd="0" destOrd="0" presId="urn:microsoft.com/office/officeart/2005/8/layout/pList1"/>
    <dgm:cxn modelId="{DC7EE99C-B784-4680-A84B-7964BD20940F}" type="presParOf" srcId="{4F117A79-5C39-42B0-8585-6738E5DAC8F6}" destId="{5A714DED-02FF-4E03-8CE3-7B5D23B5AC62}" srcOrd="0" destOrd="0" presId="urn:microsoft.com/office/officeart/2005/8/layout/pList1"/>
    <dgm:cxn modelId="{560FD0A1-619C-42AE-AE9F-BB4EA0E362A5}" type="presParOf" srcId="{5A714DED-02FF-4E03-8CE3-7B5D23B5AC62}" destId="{24CA5302-4825-46A4-A8CB-95FA3B9BCD9E}" srcOrd="0" destOrd="0" presId="urn:microsoft.com/office/officeart/2005/8/layout/pList1"/>
    <dgm:cxn modelId="{462518B0-59D5-44B0-A280-6CA1EA546464}" type="presParOf" srcId="{5A714DED-02FF-4E03-8CE3-7B5D23B5AC62}" destId="{E8B3F63A-9C0B-483B-A1F5-0DE5D19627A0}" srcOrd="1" destOrd="0" presId="urn:microsoft.com/office/officeart/2005/8/layout/pList1"/>
    <dgm:cxn modelId="{6100F063-B1D5-4E6A-8FBF-1B658962532B}" type="presParOf" srcId="{4F117A79-5C39-42B0-8585-6738E5DAC8F6}" destId="{DDD52512-E40F-4B74-A24F-8559F5AFE0AD}" srcOrd="1" destOrd="0" presId="urn:microsoft.com/office/officeart/2005/8/layout/pList1"/>
    <dgm:cxn modelId="{172A40D4-60B0-4DD8-B411-8ED46C2764B8}" type="presParOf" srcId="{4F117A79-5C39-42B0-8585-6738E5DAC8F6}" destId="{D968F2B1-AA9A-4623-B4FD-BECE666FD54D}" srcOrd="2" destOrd="0" presId="urn:microsoft.com/office/officeart/2005/8/layout/pList1"/>
    <dgm:cxn modelId="{8D376614-09DF-4242-85AE-1ED9CB3B0FE9}" type="presParOf" srcId="{D968F2B1-AA9A-4623-B4FD-BECE666FD54D}" destId="{B9493F8E-29D9-4BB0-9F1B-2B95F867F712}" srcOrd="0" destOrd="0" presId="urn:microsoft.com/office/officeart/2005/8/layout/pList1"/>
    <dgm:cxn modelId="{8C42A20B-809F-4C7D-BD62-652F6F3D99F1}" type="presParOf" srcId="{D968F2B1-AA9A-4623-B4FD-BECE666FD54D}" destId="{F0DF2FE4-BBAA-4C2C-8749-78962E18C0E3}" srcOrd="1" destOrd="0" presId="urn:microsoft.com/office/officeart/2005/8/layout/pList1"/>
    <dgm:cxn modelId="{083A7A8D-FD2D-4209-B871-DC6810778959}" type="presParOf" srcId="{4F117A79-5C39-42B0-8585-6738E5DAC8F6}" destId="{67C4EE56-D151-43D3-86A0-DAA99845379B}" srcOrd="3" destOrd="0" presId="urn:microsoft.com/office/officeart/2005/8/layout/pList1"/>
    <dgm:cxn modelId="{C2A6BDD1-723D-495B-87BA-7C74C32A1A99}" type="presParOf" srcId="{4F117A79-5C39-42B0-8585-6738E5DAC8F6}" destId="{C89C76E4-D755-4744-8F8E-56E446FD7C98}" srcOrd="4" destOrd="0" presId="urn:microsoft.com/office/officeart/2005/8/layout/pList1"/>
    <dgm:cxn modelId="{FEAAB4D9-DAEA-41BC-9E20-3CEBDE254744}" type="presParOf" srcId="{C89C76E4-D755-4744-8F8E-56E446FD7C98}" destId="{C636C23C-B4B3-40B6-8D15-02A33EADA85A}" srcOrd="0" destOrd="0" presId="urn:microsoft.com/office/officeart/2005/8/layout/pList1"/>
    <dgm:cxn modelId="{48149262-B769-4744-B434-C345435A6CB4}" type="presParOf" srcId="{C89C76E4-D755-4744-8F8E-56E446FD7C98}" destId="{D6F5B0B2-91D1-40C1-BE56-DDEBE83C29E7}" srcOrd="1" destOrd="0" presId="urn:microsoft.com/office/officeart/2005/8/layout/p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8A761-ADCB-497D-8E71-3E1B9AFEAB6B}" type="doc">
      <dgm:prSet loTypeId="urn:microsoft.com/office/officeart/2005/8/layout/default" loCatId="list" qsTypeId="urn:microsoft.com/office/officeart/2005/8/quickstyle/3d7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F97CF5D-E991-48B1-BEA1-D1AE9D9C82F4}">
      <dgm:prSet phldrT="[Text]"/>
      <dgm:spPr/>
      <dgm:t>
        <a:bodyPr/>
        <a:lstStyle/>
        <a:p>
          <a:r>
            <a:rPr lang="en-US" dirty="0" smtClean="0"/>
            <a:t>Blackout	</a:t>
          </a:r>
          <a:endParaRPr lang="en-US" dirty="0"/>
        </a:p>
      </dgm:t>
    </dgm:pt>
    <dgm:pt modelId="{85A4E492-BEE1-4A17-A285-494FB4ED7EF9}" type="parTrans" cxnId="{BBF4DAB3-C659-4110-86CE-F65A7AA6004B}">
      <dgm:prSet/>
      <dgm:spPr/>
      <dgm:t>
        <a:bodyPr/>
        <a:lstStyle/>
        <a:p>
          <a:endParaRPr lang="en-US"/>
        </a:p>
      </dgm:t>
    </dgm:pt>
    <dgm:pt modelId="{3DDEC7E0-3528-4024-893A-45BFCDC68E44}" type="sibTrans" cxnId="{BBF4DAB3-C659-4110-86CE-F65A7AA6004B}">
      <dgm:prSet/>
      <dgm:spPr/>
      <dgm:t>
        <a:bodyPr/>
        <a:lstStyle/>
        <a:p>
          <a:endParaRPr lang="en-US"/>
        </a:p>
      </dgm:t>
    </dgm:pt>
    <dgm:pt modelId="{0C9F4D8E-A3A7-44AD-A8E9-3374F0BD8253}">
      <dgm:prSet phldrT="[Text]"/>
      <dgm:spPr/>
      <dgm:t>
        <a:bodyPr/>
        <a:lstStyle/>
        <a:p>
          <a:r>
            <a:rPr lang="en-US" dirty="0" smtClean="0"/>
            <a:t>Earthquake</a:t>
          </a:r>
          <a:endParaRPr lang="en-US" dirty="0"/>
        </a:p>
      </dgm:t>
    </dgm:pt>
    <dgm:pt modelId="{6D50E6FF-D1DF-4A73-960E-77FC2D78BDF5}" type="parTrans" cxnId="{14A9558F-C185-49BA-8906-20F0837C2DD3}">
      <dgm:prSet/>
      <dgm:spPr/>
      <dgm:t>
        <a:bodyPr/>
        <a:lstStyle/>
        <a:p>
          <a:endParaRPr lang="en-US"/>
        </a:p>
      </dgm:t>
    </dgm:pt>
    <dgm:pt modelId="{CC9822F8-FEBF-4F95-9280-37A22A6C62E5}" type="sibTrans" cxnId="{14A9558F-C185-49BA-8906-20F0837C2DD3}">
      <dgm:prSet/>
      <dgm:spPr/>
      <dgm:t>
        <a:bodyPr/>
        <a:lstStyle/>
        <a:p>
          <a:endParaRPr lang="en-US"/>
        </a:p>
      </dgm:t>
    </dgm:pt>
    <dgm:pt modelId="{D24D3317-0EEE-46C4-88F9-C49EF696B1A9}">
      <dgm:prSet phldrT="[Text]"/>
      <dgm:spPr/>
      <dgm:t>
        <a:bodyPr/>
        <a:lstStyle/>
        <a:p>
          <a:r>
            <a:rPr lang="en-US" dirty="0" smtClean="0"/>
            <a:t>Extraterrestrial Attack</a:t>
          </a:r>
          <a:endParaRPr lang="en-US" dirty="0"/>
        </a:p>
      </dgm:t>
    </dgm:pt>
    <dgm:pt modelId="{089FE570-3032-4DA8-9667-12C6A12391C3}" type="parTrans" cxnId="{460B40B8-D4F0-4CCB-AD71-BCE0F5D976A6}">
      <dgm:prSet/>
      <dgm:spPr/>
      <dgm:t>
        <a:bodyPr/>
        <a:lstStyle/>
        <a:p>
          <a:endParaRPr lang="en-US"/>
        </a:p>
      </dgm:t>
    </dgm:pt>
    <dgm:pt modelId="{9F0F6DEB-E182-4046-92A9-1D7F55454EC9}" type="sibTrans" cxnId="{460B40B8-D4F0-4CCB-AD71-BCE0F5D976A6}">
      <dgm:prSet/>
      <dgm:spPr/>
      <dgm:t>
        <a:bodyPr/>
        <a:lstStyle/>
        <a:p>
          <a:endParaRPr lang="en-US"/>
        </a:p>
      </dgm:t>
    </dgm:pt>
    <dgm:pt modelId="{B269C40F-7A6C-435A-9E31-B47EC8FE51F2}">
      <dgm:prSet/>
      <dgm:spPr/>
      <dgm:t>
        <a:bodyPr/>
        <a:lstStyle/>
        <a:p>
          <a:r>
            <a:rPr lang="en-US" dirty="0" smtClean="0"/>
            <a:t>Flood</a:t>
          </a:r>
          <a:endParaRPr lang="en-US" dirty="0"/>
        </a:p>
      </dgm:t>
    </dgm:pt>
    <dgm:pt modelId="{F48D98A8-2F35-404B-82C3-F82F569CFB0C}" type="parTrans" cxnId="{4131FCFE-B49F-45AD-9AEC-9F3BA732EFF8}">
      <dgm:prSet/>
      <dgm:spPr/>
      <dgm:t>
        <a:bodyPr/>
        <a:lstStyle/>
        <a:p>
          <a:endParaRPr lang="en-US"/>
        </a:p>
      </dgm:t>
    </dgm:pt>
    <dgm:pt modelId="{41713EAA-425B-45A9-B95C-D46E44966A0A}" type="sibTrans" cxnId="{4131FCFE-B49F-45AD-9AEC-9F3BA732EFF8}">
      <dgm:prSet/>
      <dgm:spPr/>
      <dgm:t>
        <a:bodyPr/>
        <a:lstStyle/>
        <a:p>
          <a:endParaRPr lang="en-US"/>
        </a:p>
      </dgm:t>
    </dgm:pt>
    <dgm:pt modelId="{5BCD9551-9DD9-421B-9C31-32A5ECA3A62D}">
      <dgm:prSet/>
      <dgm:spPr/>
      <dgm:t>
        <a:bodyPr/>
        <a:lstStyle/>
        <a:p>
          <a:r>
            <a:rPr lang="en-US" dirty="0" err="1" smtClean="0"/>
            <a:t>Juran</a:t>
          </a:r>
          <a:r>
            <a:rPr lang="en-US" dirty="0" smtClean="0"/>
            <a:t> 3-Hour Class</a:t>
          </a:r>
          <a:endParaRPr lang="en-US" dirty="0"/>
        </a:p>
      </dgm:t>
    </dgm:pt>
    <dgm:pt modelId="{2915CB54-0C11-403F-A8F4-DCC86499B1F5}" type="parTrans" cxnId="{6D637846-E38C-4BD8-88C6-6C404B99854F}">
      <dgm:prSet/>
      <dgm:spPr/>
      <dgm:t>
        <a:bodyPr/>
        <a:lstStyle/>
        <a:p>
          <a:endParaRPr lang="en-US"/>
        </a:p>
      </dgm:t>
    </dgm:pt>
    <dgm:pt modelId="{D81BA167-F8F0-49D2-BF38-974C3F370C1D}" type="sibTrans" cxnId="{6D637846-E38C-4BD8-88C6-6C404B99854F}">
      <dgm:prSet/>
      <dgm:spPr/>
      <dgm:t>
        <a:bodyPr/>
        <a:lstStyle/>
        <a:p>
          <a:endParaRPr lang="en-US"/>
        </a:p>
      </dgm:t>
    </dgm:pt>
    <dgm:pt modelId="{654F25CD-D635-4CA6-8186-91973AFCC440}">
      <dgm:prSet/>
      <dgm:spPr/>
      <dgm:t>
        <a:bodyPr/>
        <a:lstStyle/>
        <a:p>
          <a:r>
            <a:rPr lang="en-US" smtClean="0"/>
            <a:t>Nuclear Bomb</a:t>
          </a:r>
          <a:endParaRPr lang="en-US"/>
        </a:p>
      </dgm:t>
    </dgm:pt>
    <dgm:pt modelId="{93E9EF88-97F7-4075-A404-5621C64B250A}" type="parTrans" cxnId="{CFC48C39-3F70-44D1-BC53-CF4AEB114E91}">
      <dgm:prSet/>
      <dgm:spPr/>
      <dgm:t>
        <a:bodyPr/>
        <a:lstStyle/>
        <a:p>
          <a:endParaRPr lang="en-US"/>
        </a:p>
      </dgm:t>
    </dgm:pt>
    <dgm:pt modelId="{02BA1A90-6993-4838-BAD7-9A294E41165C}" type="sibTrans" cxnId="{CFC48C39-3F70-44D1-BC53-CF4AEB114E91}">
      <dgm:prSet/>
      <dgm:spPr/>
      <dgm:t>
        <a:bodyPr/>
        <a:lstStyle/>
        <a:p>
          <a:endParaRPr lang="en-US"/>
        </a:p>
      </dgm:t>
    </dgm:pt>
    <dgm:pt modelId="{B700F4C5-897E-4CA7-BCBD-8285F6257767}">
      <dgm:prSet/>
      <dgm:spPr/>
      <dgm:t>
        <a:bodyPr/>
        <a:lstStyle/>
        <a:p>
          <a:r>
            <a:rPr lang="en-US" dirty="0" smtClean="0"/>
            <a:t>Attack on a skyscraper</a:t>
          </a:r>
          <a:endParaRPr lang="en-US" dirty="0"/>
        </a:p>
      </dgm:t>
    </dgm:pt>
    <dgm:pt modelId="{6A29847A-E464-434D-97F4-CD118D322128}" type="parTrans" cxnId="{818ACCAC-69F8-4EA1-813D-63DA8326682C}">
      <dgm:prSet/>
      <dgm:spPr/>
      <dgm:t>
        <a:bodyPr/>
        <a:lstStyle/>
        <a:p>
          <a:endParaRPr lang="en-US"/>
        </a:p>
      </dgm:t>
    </dgm:pt>
    <dgm:pt modelId="{D6C5730A-08B5-4D5F-8829-423D49829912}" type="sibTrans" cxnId="{818ACCAC-69F8-4EA1-813D-63DA8326682C}">
      <dgm:prSet/>
      <dgm:spPr/>
      <dgm:t>
        <a:bodyPr/>
        <a:lstStyle/>
        <a:p>
          <a:endParaRPr lang="en-US"/>
        </a:p>
      </dgm:t>
    </dgm:pt>
    <dgm:pt modelId="{7026D954-4CAE-40A8-A852-2DA8C6E99E9C}">
      <dgm:prSet/>
      <dgm:spPr/>
      <dgm:t>
        <a:bodyPr/>
        <a:lstStyle/>
        <a:p>
          <a:r>
            <a:rPr lang="en-US" smtClean="0"/>
            <a:t>Subway Attack</a:t>
          </a:r>
          <a:endParaRPr lang="en-US"/>
        </a:p>
      </dgm:t>
    </dgm:pt>
    <dgm:pt modelId="{C0D9A2AC-9638-4C89-BDEE-FE46A418FD70}" type="parTrans" cxnId="{35E6BA8D-DE8B-4EC4-BB97-B9504FA8128D}">
      <dgm:prSet/>
      <dgm:spPr/>
      <dgm:t>
        <a:bodyPr/>
        <a:lstStyle/>
        <a:p>
          <a:endParaRPr lang="en-US"/>
        </a:p>
      </dgm:t>
    </dgm:pt>
    <dgm:pt modelId="{E93C15EF-38D3-41B5-9806-2D85E5CC4AD3}" type="sibTrans" cxnId="{35E6BA8D-DE8B-4EC4-BB97-B9504FA8128D}">
      <dgm:prSet/>
      <dgm:spPr/>
      <dgm:t>
        <a:bodyPr/>
        <a:lstStyle/>
        <a:p>
          <a:endParaRPr lang="en-US"/>
        </a:p>
      </dgm:t>
    </dgm:pt>
    <dgm:pt modelId="{DB82F04D-E8ED-4F60-B6AB-4F546C8485B8}">
      <dgm:prSet/>
      <dgm:spPr/>
      <dgm:t>
        <a:bodyPr/>
        <a:lstStyle/>
        <a:p>
          <a:r>
            <a:rPr lang="en-US" smtClean="0"/>
            <a:t>Vampire Attack</a:t>
          </a:r>
          <a:endParaRPr lang="en-US"/>
        </a:p>
      </dgm:t>
    </dgm:pt>
    <dgm:pt modelId="{044DB0DD-D740-4C16-84A6-E5CFE68F1127}" type="parTrans" cxnId="{48C9226D-9C56-4B19-A71C-D17466A22180}">
      <dgm:prSet/>
      <dgm:spPr/>
      <dgm:t>
        <a:bodyPr/>
        <a:lstStyle/>
        <a:p>
          <a:endParaRPr lang="en-US"/>
        </a:p>
      </dgm:t>
    </dgm:pt>
    <dgm:pt modelId="{AF1060D6-20C9-40B2-A89D-23624471E602}" type="sibTrans" cxnId="{48C9226D-9C56-4B19-A71C-D17466A22180}">
      <dgm:prSet/>
      <dgm:spPr/>
      <dgm:t>
        <a:bodyPr/>
        <a:lstStyle/>
        <a:p>
          <a:endParaRPr lang="en-US"/>
        </a:p>
      </dgm:t>
    </dgm:pt>
    <dgm:pt modelId="{72019CC2-ED88-4993-AB87-780EE0BE6FFB}">
      <dgm:prSet/>
      <dgm:spPr/>
      <dgm:t>
        <a:bodyPr/>
        <a:lstStyle/>
        <a:p>
          <a:r>
            <a:rPr lang="en-US" dirty="0" smtClean="0"/>
            <a:t>Virus Outbreak</a:t>
          </a:r>
          <a:endParaRPr lang="en-US" dirty="0"/>
        </a:p>
      </dgm:t>
    </dgm:pt>
    <dgm:pt modelId="{5EC71C54-47F5-474D-B6FC-8165DF7ADC8F}" type="parTrans" cxnId="{32A63C7A-285D-4022-8AA3-86B8A5E04FF8}">
      <dgm:prSet/>
      <dgm:spPr/>
      <dgm:t>
        <a:bodyPr/>
        <a:lstStyle/>
        <a:p>
          <a:endParaRPr lang="en-US"/>
        </a:p>
      </dgm:t>
    </dgm:pt>
    <dgm:pt modelId="{472598EF-B615-4DFD-A226-A2E9F8CA796C}" type="sibTrans" cxnId="{32A63C7A-285D-4022-8AA3-86B8A5E04FF8}">
      <dgm:prSet/>
      <dgm:spPr/>
      <dgm:t>
        <a:bodyPr/>
        <a:lstStyle/>
        <a:p>
          <a:endParaRPr lang="en-US"/>
        </a:p>
      </dgm:t>
    </dgm:pt>
    <dgm:pt modelId="{B769E341-0B88-431D-88BE-57DD261FA416}">
      <dgm:prSet/>
      <dgm:spPr/>
      <dgm:t>
        <a:bodyPr/>
        <a:lstStyle/>
        <a:p>
          <a:r>
            <a:rPr lang="en-US" smtClean="0"/>
            <a:t>Zombie Outbreak</a:t>
          </a:r>
          <a:endParaRPr lang="en-US"/>
        </a:p>
      </dgm:t>
    </dgm:pt>
    <dgm:pt modelId="{0A9C600C-35E8-42C0-876E-351C1A48B26E}" type="parTrans" cxnId="{29E99F7F-60DC-4463-8592-1D315E747A8B}">
      <dgm:prSet/>
      <dgm:spPr/>
      <dgm:t>
        <a:bodyPr/>
        <a:lstStyle/>
        <a:p>
          <a:endParaRPr lang="en-US"/>
        </a:p>
      </dgm:t>
    </dgm:pt>
    <dgm:pt modelId="{18FE1DEA-98B6-4C27-B19F-5C3D8058F878}" type="sibTrans" cxnId="{29E99F7F-60DC-4463-8592-1D315E747A8B}">
      <dgm:prSet/>
      <dgm:spPr/>
      <dgm:t>
        <a:bodyPr/>
        <a:lstStyle/>
        <a:p>
          <a:endParaRPr lang="en-US"/>
        </a:p>
      </dgm:t>
    </dgm:pt>
    <dgm:pt modelId="{2918D7D9-28B1-415A-B93D-96DBDAE8C244}" type="pres">
      <dgm:prSet presAssocID="{3468A761-ADCB-497D-8E71-3E1B9AFEAB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AE650B-0FA9-4550-A0DB-CFF3228953E4}" type="pres">
      <dgm:prSet presAssocID="{3F97CF5D-E991-48B1-BEA1-D1AE9D9C82F4}" presName="node" presStyleLbl="node1" presStyleIdx="0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32B91-E3DB-411C-912F-3A3B75FBD53A}" type="pres">
      <dgm:prSet presAssocID="{3DDEC7E0-3528-4024-893A-45BFCDC68E44}" presName="sibTrans" presStyleCnt="0"/>
      <dgm:spPr/>
    </dgm:pt>
    <dgm:pt modelId="{5A14FBB9-8C7F-4888-B282-44DCC7AFE686}" type="pres">
      <dgm:prSet presAssocID="{0C9F4D8E-A3A7-44AD-A8E9-3374F0BD8253}" presName="node" presStyleLbl="node1" presStyleIdx="1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272CB-148D-443E-B9EC-D94DB907B056}" type="pres">
      <dgm:prSet presAssocID="{CC9822F8-FEBF-4F95-9280-37A22A6C62E5}" presName="sibTrans" presStyleCnt="0"/>
      <dgm:spPr/>
    </dgm:pt>
    <dgm:pt modelId="{407014C8-0C05-4AF0-83B1-A1BAB2B57B2D}" type="pres">
      <dgm:prSet presAssocID="{D24D3317-0EEE-46C4-88F9-C49EF696B1A9}" presName="node" presStyleLbl="node1" presStyleIdx="2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6290F-266F-4BA2-8394-DE85D487251A}" type="pres">
      <dgm:prSet presAssocID="{9F0F6DEB-E182-4046-92A9-1D7F55454EC9}" presName="sibTrans" presStyleCnt="0"/>
      <dgm:spPr/>
    </dgm:pt>
    <dgm:pt modelId="{F657C915-5EB6-469D-BAE9-8BBCDBB97BF3}" type="pres">
      <dgm:prSet presAssocID="{B269C40F-7A6C-435A-9E31-B47EC8FE51F2}" presName="node" presStyleLbl="node1" presStyleIdx="3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AD431-4CC9-4638-8CB4-EE98589CB008}" type="pres">
      <dgm:prSet presAssocID="{41713EAA-425B-45A9-B95C-D46E44966A0A}" presName="sibTrans" presStyleCnt="0"/>
      <dgm:spPr/>
    </dgm:pt>
    <dgm:pt modelId="{5AB6BA3C-F371-4F6D-A397-41A93E04ADE9}" type="pres">
      <dgm:prSet presAssocID="{5BCD9551-9DD9-421B-9C31-32A5ECA3A62D}" presName="node" presStyleLbl="node1" presStyleIdx="4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FF7F2-2F00-4C42-92BB-600FF2C17766}" type="pres">
      <dgm:prSet presAssocID="{D81BA167-F8F0-49D2-BF38-974C3F370C1D}" presName="sibTrans" presStyleCnt="0"/>
      <dgm:spPr/>
    </dgm:pt>
    <dgm:pt modelId="{546CF3A6-45A2-4106-94B6-DDFCB0366B7A}" type="pres">
      <dgm:prSet presAssocID="{654F25CD-D635-4CA6-8186-91973AFCC440}" presName="node" presStyleLbl="node1" presStyleIdx="5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CD2493-A875-4A8E-8B5E-EC8C15EF5FA2}" type="pres">
      <dgm:prSet presAssocID="{02BA1A90-6993-4838-BAD7-9A294E41165C}" presName="sibTrans" presStyleCnt="0"/>
      <dgm:spPr/>
    </dgm:pt>
    <dgm:pt modelId="{34FAD7DB-FE82-451C-84F4-4B6AD5679ACF}" type="pres">
      <dgm:prSet presAssocID="{B700F4C5-897E-4CA7-BCBD-8285F6257767}" presName="node" presStyleLbl="node1" presStyleIdx="6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E2976B-BB9A-4ED4-8EEA-66AB4F4C02BE}" type="pres">
      <dgm:prSet presAssocID="{D6C5730A-08B5-4D5F-8829-423D49829912}" presName="sibTrans" presStyleCnt="0"/>
      <dgm:spPr/>
    </dgm:pt>
    <dgm:pt modelId="{38C4F960-F1CB-4411-AB70-F1896B8B3299}" type="pres">
      <dgm:prSet presAssocID="{7026D954-4CAE-40A8-A852-2DA8C6E99E9C}" presName="node" presStyleLbl="node1" presStyleIdx="7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178FE-B722-488B-BA85-9FA212FD8022}" type="pres">
      <dgm:prSet presAssocID="{E93C15EF-38D3-41B5-9806-2D85E5CC4AD3}" presName="sibTrans" presStyleCnt="0"/>
      <dgm:spPr/>
    </dgm:pt>
    <dgm:pt modelId="{19E156E7-9DA1-4795-9615-27A4D2424B63}" type="pres">
      <dgm:prSet presAssocID="{DB82F04D-E8ED-4F60-B6AB-4F546C8485B8}" presName="node" presStyleLbl="node1" presStyleIdx="8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483D51-73C1-485D-94BC-F2ED90788112}" type="pres">
      <dgm:prSet presAssocID="{AF1060D6-20C9-40B2-A89D-23624471E602}" presName="sibTrans" presStyleCnt="0"/>
      <dgm:spPr/>
    </dgm:pt>
    <dgm:pt modelId="{2383F424-DA82-4758-ADEC-69A1C631A79B}" type="pres">
      <dgm:prSet presAssocID="{72019CC2-ED88-4993-AB87-780EE0BE6FFB}" presName="node" presStyleLbl="node1" presStyleIdx="9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87AC92-1ECF-419A-85A3-4EB57B9A7DE5}" type="pres">
      <dgm:prSet presAssocID="{472598EF-B615-4DFD-A226-A2E9F8CA796C}" presName="sibTrans" presStyleCnt="0"/>
      <dgm:spPr/>
    </dgm:pt>
    <dgm:pt modelId="{0537464D-0FF7-4489-BCDC-888772565A80}" type="pres">
      <dgm:prSet presAssocID="{B769E341-0B88-431D-88BE-57DD261FA416}" presName="node" presStyleLbl="node1" presStyleIdx="10" presStyleCnt="11" custScaleX="814030" custScaleY="81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3CE398-3A11-4742-9275-E2DCE7D1AFBB}" type="presOf" srcId="{72019CC2-ED88-4993-AB87-780EE0BE6FFB}" destId="{2383F424-DA82-4758-ADEC-69A1C631A79B}" srcOrd="0" destOrd="0" presId="urn:microsoft.com/office/officeart/2005/8/layout/default"/>
    <dgm:cxn modelId="{32A63C7A-285D-4022-8AA3-86B8A5E04FF8}" srcId="{3468A761-ADCB-497D-8E71-3E1B9AFEAB6B}" destId="{72019CC2-ED88-4993-AB87-780EE0BE6FFB}" srcOrd="9" destOrd="0" parTransId="{5EC71C54-47F5-474D-B6FC-8165DF7ADC8F}" sibTransId="{472598EF-B615-4DFD-A226-A2E9F8CA796C}"/>
    <dgm:cxn modelId="{DC286FBB-BFBE-4FE8-A9F1-2D4CD0281859}" type="presOf" srcId="{B269C40F-7A6C-435A-9E31-B47EC8FE51F2}" destId="{F657C915-5EB6-469D-BAE9-8BBCDBB97BF3}" srcOrd="0" destOrd="0" presId="urn:microsoft.com/office/officeart/2005/8/layout/default"/>
    <dgm:cxn modelId="{65616B7B-34A6-4160-98CA-561D4965353B}" type="presOf" srcId="{7026D954-4CAE-40A8-A852-2DA8C6E99E9C}" destId="{38C4F960-F1CB-4411-AB70-F1896B8B3299}" srcOrd="0" destOrd="0" presId="urn:microsoft.com/office/officeart/2005/8/layout/default"/>
    <dgm:cxn modelId="{4B3EA963-7575-4BCD-9B77-BCFCC211B730}" type="presOf" srcId="{654F25CD-D635-4CA6-8186-91973AFCC440}" destId="{546CF3A6-45A2-4106-94B6-DDFCB0366B7A}" srcOrd="0" destOrd="0" presId="urn:microsoft.com/office/officeart/2005/8/layout/default"/>
    <dgm:cxn modelId="{29E99F7F-60DC-4463-8592-1D315E747A8B}" srcId="{3468A761-ADCB-497D-8E71-3E1B9AFEAB6B}" destId="{B769E341-0B88-431D-88BE-57DD261FA416}" srcOrd="10" destOrd="0" parTransId="{0A9C600C-35E8-42C0-876E-351C1A48B26E}" sibTransId="{18FE1DEA-98B6-4C27-B19F-5C3D8058F878}"/>
    <dgm:cxn modelId="{14A9558F-C185-49BA-8906-20F0837C2DD3}" srcId="{3468A761-ADCB-497D-8E71-3E1B9AFEAB6B}" destId="{0C9F4D8E-A3A7-44AD-A8E9-3374F0BD8253}" srcOrd="1" destOrd="0" parTransId="{6D50E6FF-D1DF-4A73-960E-77FC2D78BDF5}" sibTransId="{CC9822F8-FEBF-4F95-9280-37A22A6C62E5}"/>
    <dgm:cxn modelId="{460B40B8-D4F0-4CCB-AD71-BCE0F5D976A6}" srcId="{3468A761-ADCB-497D-8E71-3E1B9AFEAB6B}" destId="{D24D3317-0EEE-46C4-88F9-C49EF696B1A9}" srcOrd="2" destOrd="0" parTransId="{089FE570-3032-4DA8-9667-12C6A12391C3}" sibTransId="{9F0F6DEB-E182-4046-92A9-1D7F55454EC9}"/>
    <dgm:cxn modelId="{E3C985F7-0289-4FB0-BAE7-F2E08E40641E}" type="presOf" srcId="{5BCD9551-9DD9-421B-9C31-32A5ECA3A62D}" destId="{5AB6BA3C-F371-4F6D-A397-41A93E04ADE9}" srcOrd="0" destOrd="0" presId="urn:microsoft.com/office/officeart/2005/8/layout/default"/>
    <dgm:cxn modelId="{48C9226D-9C56-4B19-A71C-D17466A22180}" srcId="{3468A761-ADCB-497D-8E71-3E1B9AFEAB6B}" destId="{DB82F04D-E8ED-4F60-B6AB-4F546C8485B8}" srcOrd="8" destOrd="0" parTransId="{044DB0DD-D740-4C16-84A6-E5CFE68F1127}" sibTransId="{AF1060D6-20C9-40B2-A89D-23624471E602}"/>
    <dgm:cxn modelId="{CFC48C39-3F70-44D1-BC53-CF4AEB114E91}" srcId="{3468A761-ADCB-497D-8E71-3E1B9AFEAB6B}" destId="{654F25CD-D635-4CA6-8186-91973AFCC440}" srcOrd="5" destOrd="0" parTransId="{93E9EF88-97F7-4075-A404-5621C64B250A}" sibTransId="{02BA1A90-6993-4838-BAD7-9A294E41165C}"/>
    <dgm:cxn modelId="{35E6BA8D-DE8B-4EC4-BB97-B9504FA8128D}" srcId="{3468A761-ADCB-497D-8E71-3E1B9AFEAB6B}" destId="{7026D954-4CAE-40A8-A852-2DA8C6E99E9C}" srcOrd="7" destOrd="0" parTransId="{C0D9A2AC-9638-4C89-BDEE-FE46A418FD70}" sibTransId="{E93C15EF-38D3-41B5-9806-2D85E5CC4AD3}"/>
    <dgm:cxn modelId="{4131FCFE-B49F-45AD-9AEC-9F3BA732EFF8}" srcId="{3468A761-ADCB-497D-8E71-3E1B9AFEAB6B}" destId="{B269C40F-7A6C-435A-9E31-B47EC8FE51F2}" srcOrd="3" destOrd="0" parTransId="{F48D98A8-2F35-404B-82C3-F82F569CFB0C}" sibTransId="{41713EAA-425B-45A9-B95C-D46E44966A0A}"/>
    <dgm:cxn modelId="{41AFE753-6894-48BE-AC9E-BB549BA452A2}" type="presOf" srcId="{3468A761-ADCB-497D-8E71-3E1B9AFEAB6B}" destId="{2918D7D9-28B1-415A-B93D-96DBDAE8C244}" srcOrd="0" destOrd="0" presId="urn:microsoft.com/office/officeart/2005/8/layout/default"/>
    <dgm:cxn modelId="{FF91630B-086D-41CC-8493-E43CE9BC9A97}" type="presOf" srcId="{B769E341-0B88-431D-88BE-57DD261FA416}" destId="{0537464D-0FF7-4489-BCDC-888772565A80}" srcOrd="0" destOrd="0" presId="urn:microsoft.com/office/officeart/2005/8/layout/default"/>
    <dgm:cxn modelId="{BBF4DAB3-C659-4110-86CE-F65A7AA6004B}" srcId="{3468A761-ADCB-497D-8E71-3E1B9AFEAB6B}" destId="{3F97CF5D-E991-48B1-BEA1-D1AE9D9C82F4}" srcOrd="0" destOrd="0" parTransId="{85A4E492-BEE1-4A17-A285-494FB4ED7EF9}" sibTransId="{3DDEC7E0-3528-4024-893A-45BFCDC68E44}"/>
    <dgm:cxn modelId="{864EB060-EB14-432D-8A1C-0E8AD9C090FC}" type="presOf" srcId="{DB82F04D-E8ED-4F60-B6AB-4F546C8485B8}" destId="{19E156E7-9DA1-4795-9615-27A4D2424B63}" srcOrd="0" destOrd="0" presId="urn:microsoft.com/office/officeart/2005/8/layout/default"/>
    <dgm:cxn modelId="{BA2B409A-EDD4-4FEC-82E1-41B8776FAC19}" type="presOf" srcId="{3F97CF5D-E991-48B1-BEA1-D1AE9D9C82F4}" destId="{D2AE650B-0FA9-4550-A0DB-CFF3228953E4}" srcOrd="0" destOrd="0" presId="urn:microsoft.com/office/officeart/2005/8/layout/default"/>
    <dgm:cxn modelId="{818ACCAC-69F8-4EA1-813D-63DA8326682C}" srcId="{3468A761-ADCB-497D-8E71-3E1B9AFEAB6B}" destId="{B700F4C5-897E-4CA7-BCBD-8285F6257767}" srcOrd="6" destOrd="0" parTransId="{6A29847A-E464-434D-97F4-CD118D322128}" sibTransId="{D6C5730A-08B5-4D5F-8829-423D49829912}"/>
    <dgm:cxn modelId="{51914B8A-96AC-4840-9F72-831510AB74D9}" type="presOf" srcId="{B700F4C5-897E-4CA7-BCBD-8285F6257767}" destId="{34FAD7DB-FE82-451C-84F4-4B6AD5679ACF}" srcOrd="0" destOrd="0" presId="urn:microsoft.com/office/officeart/2005/8/layout/default"/>
    <dgm:cxn modelId="{ED83F507-F3BC-4CB5-8534-1E0B503372ED}" type="presOf" srcId="{0C9F4D8E-A3A7-44AD-A8E9-3374F0BD8253}" destId="{5A14FBB9-8C7F-4888-B282-44DCC7AFE686}" srcOrd="0" destOrd="0" presId="urn:microsoft.com/office/officeart/2005/8/layout/default"/>
    <dgm:cxn modelId="{6D637846-E38C-4BD8-88C6-6C404B99854F}" srcId="{3468A761-ADCB-497D-8E71-3E1B9AFEAB6B}" destId="{5BCD9551-9DD9-421B-9C31-32A5ECA3A62D}" srcOrd="4" destOrd="0" parTransId="{2915CB54-0C11-403F-A8F4-DCC86499B1F5}" sibTransId="{D81BA167-F8F0-49D2-BF38-974C3F370C1D}"/>
    <dgm:cxn modelId="{0AFAA00C-9792-4E75-8BEA-2756781C2E24}" type="presOf" srcId="{D24D3317-0EEE-46C4-88F9-C49EF696B1A9}" destId="{407014C8-0C05-4AF0-83B1-A1BAB2B57B2D}" srcOrd="0" destOrd="0" presId="urn:microsoft.com/office/officeart/2005/8/layout/default"/>
    <dgm:cxn modelId="{D9FB1E5E-009B-41AC-873B-EF04408BF8F2}" type="presParOf" srcId="{2918D7D9-28B1-415A-B93D-96DBDAE8C244}" destId="{D2AE650B-0FA9-4550-A0DB-CFF3228953E4}" srcOrd="0" destOrd="0" presId="urn:microsoft.com/office/officeart/2005/8/layout/default"/>
    <dgm:cxn modelId="{33ED6440-3489-437A-9D92-93A063FD5A4A}" type="presParOf" srcId="{2918D7D9-28B1-415A-B93D-96DBDAE8C244}" destId="{24E32B91-E3DB-411C-912F-3A3B75FBD53A}" srcOrd="1" destOrd="0" presId="urn:microsoft.com/office/officeart/2005/8/layout/default"/>
    <dgm:cxn modelId="{5F277D8B-5248-450B-90BA-070F411712EF}" type="presParOf" srcId="{2918D7D9-28B1-415A-B93D-96DBDAE8C244}" destId="{5A14FBB9-8C7F-4888-B282-44DCC7AFE686}" srcOrd="2" destOrd="0" presId="urn:microsoft.com/office/officeart/2005/8/layout/default"/>
    <dgm:cxn modelId="{33D4151C-76C9-4B1D-AA56-931E1224669E}" type="presParOf" srcId="{2918D7D9-28B1-415A-B93D-96DBDAE8C244}" destId="{FE7272CB-148D-443E-B9EC-D94DB907B056}" srcOrd="3" destOrd="0" presId="urn:microsoft.com/office/officeart/2005/8/layout/default"/>
    <dgm:cxn modelId="{0710E07E-4F01-4701-86B7-E63428E4C245}" type="presParOf" srcId="{2918D7D9-28B1-415A-B93D-96DBDAE8C244}" destId="{407014C8-0C05-4AF0-83B1-A1BAB2B57B2D}" srcOrd="4" destOrd="0" presId="urn:microsoft.com/office/officeart/2005/8/layout/default"/>
    <dgm:cxn modelId="{D6C73F86-EE95-4E33-8A33-6EEBE416DC20}" type="presParOf" srcId="{2918D7D9-28B1-415A-B93D-96DBDAE8C244}" destId="{FCE6290F-266F-4BA2-8394-DE85D487251A}" srcOrd="5" destOrd="0" presId="urn:microsoft.com/office/officeart/2005/8/layout/default"/>
    <dgm:cxn modelId="{D3512174-AF35-47EF-A8E0-32852571FACA}" type="presParOf" srcId="{2918D7D9-28B1-415A-B93D-96DBDAE8C244}" destId="{F657C915-5EB6-469D-BAE9-8BBCDBB97BF3}" srcOrd="6" destOrd="0" presId="urn:microsoft.com/office/officeart/2005/8/layout/default"/>
    <dgm:cxn modelId="{4B2FA6D9-81D8-423A-83F6-616B69CCD21B}" type="presParOf" srcId="{2918D7D9-28B1-415A-B93D-96DBDAE8C244}" destId="{CC2AD431-4CC9-4638-8CB4-EE98589CB008}" srcOrd="7" destOrd="0" presId="urn:microsoft.com/office/officeart/2005/8/layout/default"/>
    <dgm:cxn modelId="{BDD456CD-1A8D-4138-8955-B657111ACE82}" type="presParOf" srcId="{2918D7D9-28B1-415A-B93D-96DBDAE8C244}" destId="{5AB6BA3C-F371-4F6D-A397-41A93E04ADE9}" srcOrd="8" destOrd="0" presId="urn:microsoft.com/office/officeart/2005/8/layout/default"/>
    <dgm:cxn modelId="{675796C7-5D3D-4804-9765-E09F298AAC64}" type="presParOf" srcId="{2918D7D9-28B1-415A-B93D-96DBDAE8C244}" destId="{B65FF7F2-2F00-4C42-92BB-600FF2C17766}" srcOrd="9" destOrd="0" presId="urn:microsoft.com/office/officeart/2005/8/layout/default"/>
    <dgm:cxn modelId="{3036DF23-4F9E-4904-9E05-20071C6EDE7F}" type="presParOf" srcId="{2918D7D9-28B1-415A-B93D-96DBDAE8C244}" destId="{546CF3A6-45A2-4106-94B6-DDFCB0366B7A}" srcOrd="10" destOrd="0" presId="urn:microsoft.com/office/officeart/2005/8/layout/default"/>
    <dgm:cxn modelId="{5C20EB97-CB5A-488C-A9C6-A9A671588058}" type="presParOf" srcId="{2918D7D9-28B1-415A-B93D-96DBDAE8C244}" destId="{D1CD2493-A875-4A8E-8B5E-EC8C15EF5FA2}" srcOrd="11" destOrd="0" presId="urn:microsoft.com/office/officeart/2005/8/layout/default"/>
    <dgm:cxn modelId="{A8644A02-7565-496B-9F11-A7AAC0E16DAE}" type="presParOf" srcId="{2918D7D9-28B1-415A-B93D-96DBDAE8C244}" destId="{34FAD7DB-FE82-451C-84F4-4B6AD5679ACF}" srcOrd="12" destOrd="0" presId="urn:microsoft.com/office/officeart/2005/8/layout/default"/>
    <dgm:cxn modelId="{144D32BE-79E9-46E0-88C5-A0AF8CF992E4}" type="presParOf" srcId="{2918D7D9-28B1-415A-B93D-96DBDAE8C244}" destId="{8BE2976B-BB9A-4ED4-8EEA-66AB4F4C02BE}" srcOrd="13" destOrd="0" presId="urn:microsoft.com/office/officeart/2005/8/layout/default"/>
    <dgm:cxn modelId="{279E0405-4B51-462D-9C40-5F69126F07BE}" type="presParOf" srcId="{2918D7D9-28B1-415A-B93D-96DBDAE8C244}" destId="{38C4F960-F1CB-4411-AB70-F1896B8B3299}" srcOrd="14" destOrd="0" presId="urn:microsoft.com/office/officeart/2005/8/layout/default"/>
    <dgm:cxn modelId="{935419CD-C0A7-461A-A120-2B0488E01A0C}" type="presParOf" srcId="{2918D7D9-28B1-415A-B93D-96DBDAE8C244}" destId="{D28178FE-B722-488B-BA85-9FA212FD8022}" srcOrd="15" destOrd="0" presId="urn:microsoft.com/office/officeart/2005/8/layout/default"/>
    <dgm:cxn modelId="{3B70C3EF-18D7-450E-916E-33E86FBE3CEE}" type="presParOf" srcId="{2918D7D9-28B1-415A-B93D-96DBDAE8C244}" destId="{19E156E7-9DA1-4795-9615-27A4D2424B63}" srcOrd="16" destOrd="0" presId="urn:microsoft.com/office/officeart/2005/8/layout/default"/>
    <dgm:cxn modelId="{B4D86654-34CC-4A2D-9376-44E53A8AE3F8}" type="presParOf" srcId="{2918D7D9-28B1-415A-B93D-96DBDAE8C244}" destId="{4C483D51-73C1-485D-94BC-F2ED90788112}" srcOrd="17" destOrd="0" presId="urn:microsoft.com/office/officeart/2005/8/layout/default"/>
    <dgm:cxn modelId="{205A4DA3-9C21-48BB-8A2B-4079C3A72ADE}" type="presParOf" srcId="{2918D7D9-28B1-415A-B93D-96DBDAE8C244}" destId="{2383F424-DA82-4758-ADEC-69A1C631A79B}" srcOrd="18" destOrd="0" presId="urn:microsoft.com/office/officeart/2005/8/layout/default"/>
    <dgm:cxn modelId="{4A8C34CB-8832-4BE5-A07C-29E08CA6EADB}" type="presParOf" srcId="{2918D7D9-28B1-415A-B93D-96DBDAE8C244}" destId="{6887AC92-1ECF-419A-85A3-4EB57B9A7DE5}" srcOrd="19" destOrd="0" presId="urn:microsoft.com/office/officeart/2005/8/layout/default"/>
    <dgm:cxn modelId="{FE1CBF2B-8002-49E7-A109-45D052F86CD3}" type="presParOf" srcId="{2918D7D9-28B1-415A-B93D-96DBDAE8C244}" destId="{0537464D-0FF7-4489-BCDC-888772565A80}" srcOrd="20" destOrd="0" presId="urn:microsoft.com/office/officeart/2005/8/layout/default"/>
  </dgm:cxnLst>
  <dgm:bg/>
  <dgm:whole>
    <a:ln>
      <a:noFill/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D2CF05-E37C-41A5-B217-052234347630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F0F99D-FEB2-40E1-A9BE-36105B3B914A}">
      <dgm:prSet phldrT="[Text]" phldr="1"/>
      <dgm:spPr/>
      <dgm:t>
        <a:bodyPr/>
        <a:lstStyle/>
        <a:p>
          <a:endParaRPr lang="en-US" dirty="0">
            <a:noFill/>
          </a:endParaRPr>
        </a:p>
      </dgm:t>
    </dgm:pt>
    <dgm:pt modelId="{302E7ADD-BEAE-4825-9E72-C01D115BFBE0}" type="parTrans" cxnId="{CD276475-E901-4624-8EC3-A9C868A2A3A3}">
      <dgm:prSet/>
      <dgm:spPr/>
      <dgm:t>
        <a:bodyPr/>
        <a:lstStyle/>
        <a:p>
          <a:endParaRPr lang="en-US"/>
        </a:p>
      </dgm:t>
    </dgm:pt>
    <dgm:pt modelId="{AE0B288C-D6C9-49C6-B40C-4FD237254072}" type="sibTrans" cxnId="{CD276475-E901-4624-8EC3-A9C868A2A3A3}">
      <dgm:prSet/>
      <dgm:spPr/>
      <dgm:t>
        <a:bodyPr/>
        <a:lstStyle/>
        <a:p>
          <a:endParaRPr lang="en-US"/>
        </a:p>
      </dgm:t>
    </dgm:pt>
    <dgm:pt modelId="{F3C74B3F-5FC3-4A0A-99E8-E8928280874A}">
      <dgm:prSet phldrT="[Text]" phldr="1"/>
      <dgm:spPr/>
      <dgm:t>
        <a:bodyPr/>
        <a:lstStyle/>
        <a:p>
          <a:endParaRPr lang="en-US">
            <a:noFill/>
          </a:endParaRPr>
        </a:p>
      </dgm:t>
    </dgm:pt>
    <dgm:pt modelId="{21194C94-A04B-4F77-BB6C-884B2AD5A1DC}" type="parTrans" cxnId="{0575CE5C-7D2D-48C5-99C4-6C8870F689C9}">
      <dgm:prSet/>
      <dgm:spPr/>
      <dgm:t>
        <a:bodyPr/>
        <a:lstStyle/>
        <a:p>
          <a:endParaRPr lang="en-US"/>
        </a:p>
      </dgm:t>
    </dgm:pt>
    <dgm:pt modelId="{3E400027-F545-4059-AC48-94F98DFE9F6F}" type="sibTrans" cxnId="{0575CE5C-7D2D-48C5-99C4-6C8870F689C9}">
      <dgm:prSet/>
      <dgm:spPr/>
      <dgm:t>
        <a:bodyPr/>
        <a:lstStyle/>
        <a:p>
          <a:endParaRPr lang="en-US"/>
        </a:p>
      </dgm:t>
    </dgm:pt>
    <dgm:pt modelId="{DC2E8807-B065-4656-B40A-574AB44B29F2}">
      <dgm:prSet phldrT="[Text]" phldr="1"/>
      <dgm:spPr/>
      <dgm:t>
        <a:bodyPr/>
        <a:lstStyle/>
        <a:p>
          <a:endParaRPr lang="en-US">
            <a:noFill/>
          </a:endParaRPr>
        </a:p>
      </dgm:t>
    </dgm:pt>
    <dgm:pt modelId="{7D12E269-D29F-4F5B-ADF1-5E745F906FAC}" type="parTrans" cxnId="{6BBABE56-6C16-4BBB-A996-8E8792B75B67}">
      <dgm:prSet/>
      <dgm:spPr/>
      <dgm:t>
        <a:bodyPr/>
        <a:lstStyle/>
        <a:p>
          <a:endParaRPr lang="en-US"/>
        </a:p>
      </dgm:t>
    </dgm:pt>
    <dgm:pt modelId="{32671E9D-0C83-417D-9AA7-F4331E3E6CED}" type="sibTrans" cxnId="{6BBABE56-6C16-4BBB-A996-8E8792B75B67}">
      <dgm:prSet/>
      <dgm:spPr/>
      <dgm:t>
        <a:bodyPr/>
        <a:lstStyle/>
        <a:p>
          <a:endParaRPr lang="en-US"/>
        </a:p>
      </dgm:t>
    </dgm:pt>
    <dgm:pt modelId="{8AA98904-74FF-414F-BFB0-199CD9DC6760}">
      <dgm:prSet phldrT="[Text]" phldr="1"/>
      <dgm:spPr/>
      <dgm:t>
        <a:bodyPr/>
        <a:lstStyle/>
        <a:p>
          <a:endParaRPr lang="en-US" dirty="0">
            <a:noFill/>
          </a:endParaRPr>
        </a:p>
      </dgm:t>
    </dgm:pt>
    <dgm:pt modelId="{CADFA4E4-CC57-41A9-8F27-AC9895A69ACD}" type="sibTrans" cxnId="{51B355C3-3E1A-46D3-BA87-1D5EC35A54F9}">
      <dgm:prSet/>
      <dgm:spPr/>
      <dgm:t>
        <a:bodyPr/>
        <a:lstStyle/>
        <a:p>
          <a:endParaRPr lang="en-US"/>
        </a:p>
      </dgm:t>
    </dgm:pt>
    <dgm:pt modelId="{C510D99E-0AFF-4A6C-AF16-B9064A3F4081}" type="parTrans" cxnId="{51B355C3-3E1A-46D3-BA87-1D5EC35A54F9}">
      <dgm:prSet/>
      <dgm:spPr/>
      <dgm:t>
        <a:bodyPr/>
        <a:lstStyle/>
        <a:p>
          <a:endParaRPr lang="en-US"/>
        </a:p>
      </dgm:t>
    </dgm:pt>
    <dgm:pt modelId="{EE8B4B36-FF62-44FE-9C7D-0E70F905063E}" type="pres">
      <dgm:prSet presAssocID="{F3D2CF05-E37C-41A5-B217-0522343476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0319BE-B03C-4567-BDA8-AB702144712F}" type="pres">
      <dgm:prSet presAssocID="{8AA98904-74FF-414F-BFB0-199CD9DC6760}" presName="compNode" presStyleCnt="0"/>
      <dgm:spPr/>
    </dgm:pt>
    <dgm:pt modelId="{86A7882C-CCD8-4EF6-A62B-3B7DF8691D9A}" type="pres">
      <dgm:prSet presAssocID="{8AA98904-74FF-414F-BFB0-199CD9DC6760}" presName="pictRect" presStyleLbl="node1" presStyleIdx="0" presStyleCnt="4" custScaleX="217639" custScaleY="261440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0000"/>
          </a:solidFill>
        </a:ln>
      </dgm:spPr>
    </dgm:pt>
    <dgm:pt modelId="{9B2914C7-DC5A-4CDA-8F1B-5CF9D57A336C}" type="pres">
      <dgm:prSet presAssocID="{8AA98904-74FF-414F-BFB0-199CD9DC6760}" presName="textRect" presStyleLbl="revTx" presStyleIdx="0" presStyleCnt="4" custScaleX="92602" custScaleY="24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FA19FE-1DC5-411A-8879-650E5AC30C87}" type="pres">
      <dgm:prSet presAssocID="{CADFA4E4-CC57-41A9-8F27-AC9895A69AC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B6D0A49-55C3-4BB8-A551-B7AD842B1176}" type="pres">
      <dgm:prSet presAssocID="{B0F0F99D-FEB2-40E1-A9BE-36105B3B914A}" presName="compNode" presStyleCnt="0"/>
      <dgm:spPr/>
    </dgm:pt>
    <dgm:pt modelId="{A652A494-015D-40A3-886B-2DA22360B21A}" type="pres">
      <dgm:prSet presAssocID="{B0F0F99D-FEB2-40E1-A9BE-36105B3B914A}" presName="pictRect" presStyleLbl="node1" presStyleIdx="1" presStyleCnt="4" custScaleX="217639" custScaleY="261440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0000"/>
          </a:solidFill>
        </a:ln>
      </dgm:spPr>
    </dgm:pt>
    <dgm:pt modelId="{C91EC84B-579F-4D39-8302-C5F808ECAA3C}" type="pres">
      <dgm:prSet presAssocID="{B0F0F99D-FEB2-40E1-A9BE-36105B3B914A}" presName="textRect" presStyleLbl="revTx" presStyleIdx="1" presStyleCnt="4" custScaleX="92602" custScaleY="24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8C91D-83A0-4051-B6F9-045E413281A3}" type="pres">
      <dgm:prSet presAssocID="{AE0B288C-D6C9-49C6-B40C-4FD23725407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8930367-6F9A-4665-81C4-A7B93A987BEF}" type="pres">
      <dgm:prSet presAssocID="{F3C74B3F-5FC3-4A0A-99E8-E8928280874A}" presName="compNode" presStyleCnt="0"/>
      <dgm:spPr/>
    </dgm:pt>
    <dgm:pt modelId="{D0B233B7-C9A9-483A-9CEC-E7718F97DA5A}" type="pres">
      <dgm:prSet presAssocID="{F3C74B3F-5FC3-4A0A-99E8-E8928280874A}" presName="pictRect" presStyleLbl="node1" presStyleIdx="2" presStyleCnt="4" custScaleX="217639" custScaleY="261440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0000"/>
          </a:solidFill>
        </a:ln>
      </dgm:spPr>
    </dgm:pt>
    <dgm:pt modelId="{DA21A8C8-F2E3-4D70-BDEF-93C5DF30D201}" type="pres">
      <dgm:prSet presAssocID="{F3C74B3F-5FC3-4A0A-99E8-E8928280874A}" presName="textRect" presStyleLbl="revTx" presStyleIdx="2" presStyleCnt="4" custScaleX="92602" custScaleY="24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76FDB-DC06-4CB3-9736-65356EFA465A}" type="pres">
      <dgm:prSet presAssocID="{3E400027-F545-4059-AC48-94F98DFE9F6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29B0AB0-C242-4BE4-9DDD-67C89504E1B9}" type="pres">
      <dgm:prSet presAssocID="{DC2E8807-B065-4656-B40A-574AB44B29F2}" presName="compNode" presStyleCnt="0"/>
      <dgm:spPr/>
    </dgm:pt>
    <dgm:pt modelId="{D07428A8-9C74-4DAF-9AE6-CF634981D1B8}" type="pres">
      <dgm:prSet presAssocID="{DC2E8807-B065-4656-B40A-574AB44B29F2}" presName="pictRect" presStyleLbl="node1" presStyleIdx="3" presStyleCnt="4" custScaleX="217639" custScaleY="261440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rgbClr val="FF0000"/>
          </a:solidFill>
        </a:ln>
      </dgm:spPr>
    </dgm:pt>
    <dgm:pt modelId="{13696D55-CAEC-4A64-B17D-FBEF03AB0EAA}" type="pres">
      <dgm:prSet presAssocID="{DC2E8807-B065-4656-B40A-574AB44B29F2}" presName="textRect" presStyleLbl="revTx" presStyleIdx="3" presStyleCnt="4" custScaleX="92602" custScaleY="24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B773FA-D158-47FD-AF52-700F52F3CECF}" type="presOf" srcId="{AE0B288C-D6C9-49C6-B40C-4FD237254072}" destId="{5C58C91D-83A0-4051-B6F9-045E413281A3}" srcOrd="0" destOrd="0" presId="urn:microsoft.com/office/officeart/2005/8/layout/pList1"/>
    <dgm:cxn modelId="{0A94131A-C740-4191-A705-4BECAC8DFDE4}" type="presOf" srcId="{DC2E8807-B065-4656-B40A-574AB44B29F2}" destId="{13696D55-CAEC-4A64-B17D-FBEF03AB0EAA}" srcOrd="0" destOrd="0" presId="urn:microsoft.com/office/officeart/2005/8/layout/pList1"/>
    <dgm:cxn modelId="{2E698803-4C66-4DA1-94BC-D965B1CBCA25}" type="presOf" srcId="{B0F0F99D-FEB2-40E1-A9BE-36105B3B914A}" destId="{C91EC84B-579F-4D39-8302-C5F808ECAA3C}" srcOrd="0" destOrd="0" presId="urn:microsoft.com/office/officeart/2005/8/layout/pList1"/>
    <dgm:cxn modelId="{CD276475-E901-4624-8EC3-A9C868A2A3A3}" srcId="{F3D2CF05-E37C-41A5-B217-052234347630}" destId="{B0F0F99D-FEB2-40E1-A9BE-36105B3B914A}" srcOrd="1" destOrd="0" parTransId="{302E7ADD-BEAE-4825-9E72-C01D115BFBE0}" sibTransId="{AE0B288C-D6C9-49C6-B40C-4FD237254072}"/>
    <dgm:cxn modelId="{708B1B7E-CEFD-43B6-A77F-AFB26907313D}" type="presOf" srcId="{F3C74B3F-5FC3-4A0A-99E8-E8928280874A}" destId="{DA21A8C8-F2E3-4D70-BDEF-93C5DF30D201}" srcOrd="0" destOrd="0" presId="urn:microsoft.com/office/officeart/2005/8/layout/pList1"/>
    <dgm:cxn modelId="{6336D08A-B231-49A4-82AE-112798C3E8D6}" type="presOf" srcId="{F3D2CF05-E37C-41A5-B217-052234347630}" destId="{EE8B4B36-FF62-44FE-9C7D-0E70F905063E}" srcOrd="0" destOrd="0" presId="urn:microsoft.com/office/officeart/2005/8/layout/pList1"/>
    <dgm:cxn modelId="{A3373DF0-5AAD-4627-87BD-37E7FDB39275}" type="presOf" srcId="{8AA98904-74FF-414F-BFB0-199CD9DC6760}" destId="{9B2914C7-DC5A-4CDA-8F1B-5CF9D57A336C}" srcOrd="0" destOrd="0" presId="urn:microsoft.com/office/officeart/2005/8/layout/pList1"/>
    <dgm:cxn modelId="{51B355C3-3E1A-46D3-BA87-1D5EC35A54F9}" srcId="{F3D2CF05-E37C-41A5-B217-052234347630}" destId="{8AA98904-74FF-414F-BFB0-199CD9DC6760}" srcOrd="0" destOrd="0" parTransId="{C510D99E-0AFF-4A6C-AF16-B9064A3F4081}" sibTransId="{CADFA4E4-CC57-41A9-8F27-AC9895A69ACD}"/>
    <dgm:cxn modelId="{0575CE5C-7D2D-48C5-99C4-6C8870F689C9}" srcId="{F3D2CF05-E37C-41A5-B217-052234347630}" destId="{F3C74B3F-5FC3-4A0A-99E8-E8928280874A}" srcOrd="2" destOrd="0" parTransId="{21194C94-A04B-4F77-BB6C-884B2AD5A1DC}" sibTransId="{3E400027-F545-4059-AC48-94F98DFE9F6F}"/>
    <dgm:cxn modelId="{8DBD93A2-33F9-45F8-9879-4AF0D455AD8A}" type="presOf" srcId="{CADFA4E4-CC57-41A9-8F27-AC9895A69ACD}" destId="{4BFA19FE-1DC5-411A-8879-650E5AC30C87}" srcOrd="0" destOrd="0" presId="urn:microsoft.com/office/officeart/2005/8/layout/pList1"/>
    <dgm:cxn modelId="{F4C30788-AA24-4D56-8EB1-D3CE555F3B0E}" type="presOf" srcId="{3E400027-F545-4059-AC48-94F98DFE9F6F}" destId="{BDE76FDB-DC06-4CB3-9736-65356EFA465A}" srcOrd="0" destOrd="0" presId="urn:microsoft.com/office/officeart/2005/8/layout/pList1"/>
    <dgm:cxn modelId="{6BBABE56-6C16-4BBB-A996-8E8792B75B67}" srcId="{F3D2CF05-E37C-41A5-B217-052234347630}" destId="{DC2E8807-B065-4656-B40A-574AB44B29F2}" srcOrd="3" destOrd="0" parTransId="{7D12E269-D29F-4F5B-ADF1-5E745F906FAC}" sibTransId="{32671E9D-0C83-417D-9AA7-F4331E3E6CED}"/>
    <dgm:cxn modelId="{69502362-07B8-489D-9909-9CB3DF00C40F}" type="presParOf" srcId="{EE8B4B36-FF62-44FE-9C7D-0E70F905063E}" destId="{1A0319BE-B03C-4567-BDA8-AB702144712F}" srcOrd="0" destOrd="0" presId="urn:microsoft.com/office/officeart/2005/8/layout/pList1"/>
    <dgm:cxn modelId="{E96BCAC9-A879-4029-AA1C-C384D4CE5DD6}" type="presParOf" srcId="{1A0319BE-B03C-4567-BDA8-AB702144712F}" destId="{86A7882C-CCD8-4EF6-A62B-3B7DF8691D9A}" srcOrd="0" destOrd="0" presId="urn:microsoft.com/office/officeart/2005/8/layout/pList1"/>
    <dgm:cxn modelId="{04C5A6BB-3A3F-4377-A507-0F4FD879BDB9}" type="presParOf" srcId="{1A0319BE-B03C-4567-BDA8-AB702144712F}" destId="{9B2914C7-DC5A-4CDA-8F1B-5CF9D57A336C}" srcOrd="1" destOrd="0" presId="urn:microsoft.com/office/officeart/2005/8/layout/pList1"/>
    <dgm:cxn modelId="{BC9C67A9-3697-494E-BB0D-ED2F41F59D9E}" type="presParOf" srcId="{EE8B4B36-FF62-44FE-9C7D-0E70F905063E}" destId="{4BFA19FE-1DC5-411A-8879-650E5AC30C87}" srcOrd="1" destOrd="0" presId="urn:microsoft.com/office/officeart/2005/8/layout/pList1"/>
    <dgm:cxn modelId="{08B901B9-2289-48FA-814C-ECAFBC4D297A}" type="presParOf" srcId="{EE8B4B36-FF62-44FE-9C7D-0E70F905063E}" destId="{0B6D0A49-55C3-4BB8-A551-B7AD842B1176}" srcOrd="2" destOrd="0" presId="urn:microsoft.com/office/officeart/2005/8/layout/pList1"/>
    <dgm:cxn modelId="{57446EA0-D178-401E-B22C-AAFD60CC1BA1}" type="presParOf" srcId="{0B6D0A49-55C3-4BB8-A551-B7AD842B1176}" destId="{A652A494-015D-40A3-886B-2DA22360B21A}" srcOrd="0" destOrd="0" presId="urn:microsoft.com/office/officeart/2005/8/layout/pList1"/>
    <dgm:cxn modelId="{959570FF-4252-438F-AA22-D08D6DDBACF8}" type="presParOf" srcId="{0B6D0A49-55C3-4BB8-A551-B7AD842B1176}" destId="{C91EC84B-579F-4D39-8302-C5F808ECAA3C}" srcOrd="1" destOrd="0" presId="urn:microsoft.com/office/officeart/2005/8/layout/pList1"/>
    <dgm:cxn modelId="{27F36BCF-9592-4AC8-8026-14C45B0647FD}" type="presParOf" srcId="{EE8B4B36-FF62-44FE-9C7D-0E70F905063E}" destId="{5C58C91D-83A0-4051-B6F9-045E413281A3}" srcOrd="3" destOrd="0" presId="urn:microsoft.com/office/officeart/2005/8/layout/pList1"/>
    <dgm:cxn modelId="{79B78B1B-C0E9-4A59-9A1D-0132BD74D42A}" type="presParOf" srcId="{EE8B4B36-FF62-44FE-9C7D-0E70F905063E}" destId="{58930367-6F9A-4665-81C4-A7B93A987BEF}" srcOrd="4" destOrd="0" presId="urn:microsoft.com/office/officeart/2005/8/layout/pList1"/>
    <dgm:cxn modelId="{CF85411D-D5C5-468F-A92D-91DA074F7EB2}" type="presParOf" srcId="{58930367-6F9A-4665-81C4-A7B93A987BEF}" destId="{D0B233B7-C9A9-483A-9CEC-E7718F97DA5A}" srcOrd="0" destOrd="0" presId="urn:microsoft.com/office/officeart/2005/8/layout/pList1"/>
    <dgm:cxn modelId="{369875F0-6283-4013-A929-8C7D1CBC122B}" type="presParOf" srcId="{58930367-6F9A-4665-81C4-A7B93A987BEF}" destId="{DA21A8C8-F2E3-4D70-BDEF-93C5DF30D201}" srcOrd="1" destOrd="0" presId="urn:microsoft.com/office/officeart/2005/8/layout/pList1"/>
    <dgm:cxn modelId="{0D3CC545-3BEF-4183-A426-A40DBE8CD6C7}" type="presParOf" srcId="{EE8B4B36-FF62-44FE-9C7D-0E70F905063E}" destId="{BDE76FDB-DC06-4CB3-9736-65356EFA465A}" srcOrd="5" destOrd="0" presId="urn:microsoft.com/office/officeart/2005/8/layout/pList1"/>
    <dgm:cxn modelId="{75B900CF-1A51-46D1-875F-9E0552835D63}" type="presParOf" srcId="{EE8B4B36-FF62-44FE-9C7D-0E70F905063E}" destId="{A29B0AB0-C242-4BE4-9DDD-67C89504E1B9}" srcOrd="6" destOrd="0" presId="urn:microsoft.com/office/officeart/2005/8/layout/pList1"/>
    <dgm:cxn modelId="{9251DA39-E782-460A-ADEF-B29471125726}" type="presParOf" srcId="{A29B0AB0-C242-4BE4-9DDD-67C89504E1B9}" destId="{D07428A8-9C74-4DAF-9AE6-CF634981D1B8}" srcOrd="0" destOrd="0" presId="urn:microsoft.com/office/officeart/2005/8/layout/pList1"/>
    <dgm:cxn modelId="{DD0C3806-6726-4754-93BA-7056159EE8DD}" type="presParOf" srcId="{A29B0AB0-C242-4BE4-9DDD-67C89504E1B9}" destId="{13696D55-CAEC-4A64-B17D-FBEF03AB0EAA}" srcOrd="1" destOrd="0" presId="urn:microsoft.com/office/officeart/2005/8/layout/p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1102DE-0199-41F0-9BD5-B1677DF8C956}" type="doc">
      <dgm:prSet loTypeId="urn:microsoft.com/office/officeart/2005/8/layout/vList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1698CD-F88D-4E3E-BBBD-A363B4FDDCC4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3200" dirty="0" smtClean="0">
              <a:solidFill>
                <a:srgbClr val="FF0000"/>
              </a:solidFill>
              <a:latin typeface="Chiller" pitchFamily="82" charset="0"/>
            </a:rPr>
            <a:t>Water</a:t>
          </a:r>
          <a:endParaRPr lang="en-US" sz="2800" dirty="0">
            <a:solidFill>
              <a:srgbClr val="FF0000"/>
            </a:solidFill>
            <a:latin typeface="Chiller" pitchFamily="82" charset="0"/>
          </a:endParaRPr>
        </a:p>
      </dgm:t>
    </dgm:pt>
    <dgm:pt modelId="{757910E1-532E-4C24-BE88-7CE3949FB61D}" type="parTrans" cxnId="{9B6190AB-C99A-42FC-9619-5AE5FE2B934B}">
      <dgm:prSet/>
      <dgm:spPr/>
      <dgm:t>
        <a:bodyPr/>
        <a:lstStyle/>
        <a:p>
          <a:endParaRPr lang="en-US"/>
        </a:p>
      </dgm:t>
    </dgm:pt>
    <dgm:pt modelId="{DBF00449-D372-4D5B-BC03-818E1937F596}" type="sibTrans" cxnId="{9B6190AB-C99A-42FC-9619-5AE5FE2B934B}">
      <dgm:prSet/>
      <dgm:spPr/>
      <dgm:t>
        <a:bodyPr/>
        <a:lstStyle/>
        <a:p>
          <a:endParaRPr lang="en-US"/>
        </a:p>
      </dgm:t>
    </dgm:pt>
    <dgm:pt modelId="{5E6E41C9-29C8-4AD4-AF13-E2A5E3AC28BA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hiller" pitchFamily="82" charset="0"/>
            </a:rPr>
            <a:t>A person needs 8 cups per day</a:t>
          </a:r>
          <a:endParaRPr lang="en-US" sz="2000" dirty="0">
            <a:solidFill>
              <a:schemeClr val="tx1"/>
            </a:solidFill>
            <a:latin typeface="Chiller" pitchFamily="82" charset="0"/>
          </a:endParaRPr>
        </a:p>
      </dgm:t>
    </dgm:pt>
    <dgm:pt modelId="{BC0538F9-96DB-4207-8430-239C2333E3F9}" type="parTrans" cxnId="{84E535C5-6268-4AE4-ACD7-C3145A16F1BB}">
      <dgm:prSet/>
      <dgm:spPr/>
      <dgm:t>
        <a:bodyPr/>
        <a:lstStyle/>
        <a:p>
          <a:endParaRPr lang="en-US"/>
        </a:p>
      </dgm:t>
    </dgm:pt>
    <dgm:pt modelId="{B0E9FF0D-7727-4EB8-B90C-223505EA42EC}" type="sibTrans" cxnId="{84E535C5-6268-4AE4-ACD7-C3145A16F1BB}">
      <dgm:prSet/>
      <dgm:spPr/>
      <dgm:t>
        <a:bodyPr/>
        <a:lstStyle/>
        <a:p>
          <a:endParaRPr lang="en-US"/>
        </a:p>
      </dgm:t>
    </dgm:pt>
    <dgm:pt modelId="{82E56F46-33AE-4683-B991-F61834FD9CAF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hiller" pitchFamily="82" charset="0"/>
            </a:rPr>
            <a:t>A person can survive 8 days without water</a:t>
          </a:r>
          <a:endParaRPr lang="en-US" sz="2000" dirty="0">
            <a:solidFill>
              <a:schemeClr val="tx1"/>
            </a:solidFill>
            <a:latin typeface="Chiller" pitchFamily="82" charset="0"/>
          </a:endParaRPr>
        </a:p>
      </dgm:t>
    </dgm:pt>
    <dgm:pt modelId="{CF03282E-F8F8-43A9-B83B-6D571E84F9C0}" type="parTrans" cxnId="{14057D7D-798B-4D02-8E83-7E8148B0DEB0}">
      <dgm:prSet/>
      <dgm:spPr/>
      <dgm:t>
        <a:bodyPr/>
        <a:lstStyle/>
        <a:p>
          <a:endParaRPr lang="en-US"/>
        </a:p>
      </dgm:t>
    </dgm:pt>
    <dgm:pt modelId="{7081C1FC-2B6E-4B0A-9A2F-5EBA6E4B4853}" type="sibTrans" cxnId="{14057D7D-798B-4D02-8E83-7E8148B0DEB0}">
      <dgm:prSet/>
      <dgm:spPr/>
      <dgm:t>
        <a:bodyPr/>
        <a:lstStyle/>
        <a:p>
          <a:endParaRPr lang="en-US"/>
        </a:p>
      </dgm:t>
    </dgm:pt>
    <dgm:pt modelId="{72757FCE-8C4C-4CD5-A7F7-69CF742B622A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3200" dirty="0" smtClean="0">
              <a:solidFill>
                <a:srgbClr val="FF0000"/>
              </a:solidFill>
              <a:latin typeface="Chiller" pitchFamily="82" charset="0"/>
            </a:rPr>
            <a:t>Food</a:t>
          </a:r>
          <a:endParaRPr lang="en-US" sz="2800" dirty="0">
            <a:solidFill>
              <a:srgbClr val="FF0000"/>
            </a:solidFill>
            <a:latin typeface="Chiller" pitchFamily="82" charset="0"/>
          </a:endParaRPr>
        </a:p>
      </dgm:t>
    </dgm:pt>
    <dgm:pt modelId="{DB7066FF-F108-47E4-A99A-7A156F9D75D5}" type="parTrans" cxnId="{4A73653F-F151-4D52-B0A1-4CF01E722FE9}">
      <dgm:prSet/>
      <dgm:spPr/>
      <dgm:t>
        <a:bodyPr/>
        <a:lstStyle/>
        <a:p>
          <a:endParaRPr lang="en-US"/>
        </a:p>
      </dgm:t>
    </dgm:pt>
    <dgm:pt modelId="{305C327D-DEE4-4009-861D-99F191EBF160}" type="sibTrans" cxnId="{4A73653F-F151-4D52-B0A1-4CF01E722FE9}">
      <dgm:prSet/>
      <dgm:spPr/>
      <dgm:t>
        <a:bodyPr/>
        <a:lstStyle/>
        <a:p>
          <a:endParaRPr lang="en-US"/>
        </a:p>
      </dgm:t>
    </dgm:pt>
    <dgm:pt modelId="{D75C63B3-0642-4CB8-ACD8-46657AF7F769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hiller" pitchFamily="82" charset="0"/>
            </a:rPr>
            <a:t>A person needs 1200 calories per day.</a:t>
          </a:r>
          <a:endParaRPr lang="en-US" sz="2000" dirty="0">
            <a:solidFill>
              <a:schemeClr val="tx1"/>
            </a:solidFill>
            <a:latin typeface="Chiller" pitchFamily="82" charset="0"/>
          </a:endParaRPr>
        </a:p>
      </dgm:t>
    </dgm:pt>
    <dgm:pt modelId="{C74AFA02-0B69-41A9-83A5-6F0F37388F77}" type="parTrans" cxnId="{777B2A2B-C342-4D1E-8B89-F6A785347C14}">
      <dgm:prSet/>
      <dgm:spPr/>
      <dgm:t>
        <a:bodyPr/>
        <a:lstStyle/>
        <a:p>
          <a:endParaRPr lang="en-US"/>
        </a:p>
      </dgm:t>
    </dgm:pt>
    <dgm:pt modelId="{B824D35B-F0FF-4C63-A035-EB3B7EBC22A1}" type="sibTrans" cxnId="{777B2A2B-C342-4D1E-8B89-F6A785347C14}">
      <dgm:prSet/>
      <dgm:spPr/>
      <dgm:t>
        <a:bodyPr/>
        <a:lstStyle/>
        <a:p>
          <a:endParaRPr lang="en-US"/>
        </a:p>
      </dgm:t>
    </dgm:pt>
    <dgm:pt modelId="{F11DBB99-E53F-444A-88D2-76523AF6F3E8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hiller" pitchFamily="82" charset="0"/>
            </a:rPr>
            <a:t>A person can survive 14 days without food.</a:t>
          </a:r>
          <a:endParaRPr lang="en-US" sz="2000" dirty="0">
            <a:solidFill>
              <a:schemeClr val="tx1"/>
            </a:solidFill>
            <a:latin typeface="Chiller" pitchFamily="82" charset="0"/>
          </a:endParaRPr>
        </a:p>
      </dgm:t>
    </dgm:pt>
    <dgm:pt modelId="{749AB9BD-AFFB-4A9D-A8C5-C1435BB7834B}" type="parTrans" cxnId="{BED13913-4927-4F7B-BD90-D8A51701EE26}">
      <dgm:prSet/>
      <dgm:spPr/>
      <dgm:t>
        <a:bodyPr/>
        <a:lstStyle/>
        <a:p>
          <a:endParaRPr lang="en-US"/>
        </a:p>
      </dgm:t>
    </dgm:pt>
    <dgm:pt modelId="{53D7A6F4-7947-4AD0-9B52-4BF5A590B409}" type="sibTrans" cxnId="{BED13913-4927-4F7B-BD90-D8A51701EE26}">
      <dgm:prSet/>
      <dgm:spPr/>
      <dgm:t>
        <a:bodyPr/>
        <a:lstStyle/>
        <a:p>
          <a:endParaRPr lang="en-US"/>
        </a:p>
      </dgm:t>
    </dgm:pt>
    <dgm:pt modelId="{D38FA35A-09FE-4807-8926-64A04EA368C1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3200" dirty="0" smtClean="0">
              <a:solidFill>
                <a:srgbClr val="FF0000"/>
              </a:solidFill>
              <a:latin typeface="Chiller" pitchFamily="82" charset="0"/>
            </a:rPr>
            <a:t>Potassium Iodide</a:t>
          </a:r>
          <a:endParaRPr lang="en-US" sz="3200" dirty="0">
            <a:solidFill>
              <a:srgbClr val="FF0000"/>
            </a:solidFill>
            <a:latin typeface="Chiller" pitchFamily="82" charset="0"/>
          </a:endParaRPr>
        </a:p>
      </dgm:t>
    </dgm:pt>
    <dgm:pt modelId="{6509AB75-ADB0-4B0E-A714-0C07011740F9}" type="parTrans" cxnId="{35C9ECC8-714C-407F-AB76-D51C296E1D48}">
      <dgm:prSet/>
      <dgm:spPr/>
      <dgm:t>
        <a:bodyPr/>
        <a:lstStyle/>
        <a:p>
          <a:endParaRPr lang="en-US"/>
        </a:p>
      </dgm:t>
    </dgm:pt>
    <dgm:pt modelId="{3EE911F1-BA73-405C-BF7C-497BFA4A7D3C}" type="sibTrans" cxnId="{35C9ECC8-714C-407F-AB76-D51C296E1D48}">
      <dgm:prSet/>
      <dgm:spPr/>
      <dgm:t>
        <a:bodyPr/>
        <a:lstStyle/>
        <a:p>
          <a:endParaRPr lang="en-US"/>
        </a:p>
      </dgm:t>
    </dgm:pt>
    <dgm:pt modelId="{DA3286B7-86E3-49CA-9315-36CD040ACFA6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hiller" pitchFamily="82" charset="0"/>
            </a:rPr>
            <a:t>Dosage: 130 milligrams</a:t>
          </a:r>
          <a:endParaRPr lang="en-US" sz="2000" dirty="0">
            <a:solidFill>
              <a:schemeClr val="tx1"/>
            </a:solidFill>
            <a:latin typeface="Chiller" pitchFamily="82" charset="0"/>
          </a:endParaRPr>
        </a:p>
      </dgm:t>
    </dgm:pt>
    <dgm:pt modelId="{CC48B0AF-2FB4-403D-A117-684430FBE5C1}" type="parTrans" cxnId="{B1A65E32-8A5E-48AF-B2F7-AA1A3E7E1A08}">
      <dgm:prSet/>
      <dgm:spPr/>
      <dgm:t>
        <a:bodyPr/>
        <a:lstStyle/>
        <a:p>
          <a:endParaRPr lang="en-US"/>
        </a:p>
      </dgm:t>
    </dgm:pt>
    <dgm:pt modelId="{8FD97CCA-130B-4956-A5AC-212C05B5BAE5}" type="sibTrans" cxnId="{B1A65E32-8A5E-48AF-B2F7-AA1A3E7E1A08}">
      <dgm:prSet/>
      <dgm:spPr/>
      <dgm:t>
        <a:bodyPr/>
        <a:lstStyle/>
        <a:p>
          <a:endParaRPr lang="en-US"/>
        </a:p>
      </dgm:t>
    </dgm:pt>
    <dgm:pt modelId="{CB2AEBA1-0F1E-4404-94D6-E0F0DFC6D217}">
      <dgm:prSet phldrT="[Text]" custT="1"/>
      <dgm:spPr>
        <a:ln w="19050">
          <a:solidFill>
            <a:srgbClr val="FF0000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hiller" pitchFamily="82" charset="0"/>
            </a:rPr>
            <a:t>Take for 10 days.</a:t>
          </a:r>
          <a:endParaRPr lang="en-US" sz="2000" dirty="0">
            <a:solidFill>
              <a:schemeClr val="tx1"/>
            </a:solidFill>
            <a:latin typeface="Chiller" pitchFamily="82" charset="0"/>
          </a:endParaRPr>
        </a:p>
      </dgm:t>
    </dgm:pt>
    <dgm:pt modelId="{1B557162-158B-4D61-9717-60B3E3E9AF55}" type="parTrans" cxnId="{0CD6B099-7867-4B37-B7F6-939F4FAC00EA}">
      <dgm:prSet/>
      <dgm:spPr/>
      <dgm:t>
        <a:bodyPr/>
        <a:lstStyle/>
        <a:p>
          <a:endParaRPr lang="en-US"/>
        </a:p>
      </dgm:t>
    </dgm:pt>
    <dgm:pt modelId="{60AD4972-3A73-482D-B956-FCE2ACBB5DA6}" type="sibTrans" cxnId="{0CD6B099-7867-4B37-B7F6-939F4FAC00EA}">
      <dgm:prSet/>
      <dgm:spPr/>
      <dgm:t>
        <a:bodyPr/>
        <a:lstStyle/>
        <a:p>
          <a:endParaRPr lang="en-US"/>
        </a:p>
      </dgm:t>
    </dgm:pt>
    <dgm:pt modelId="{5407D04D-15D5-43C6-91DD-4423D1CB03C9}" type="pres">
      <dgm:prSet presAssocID="{021102DE-0199-41F0-9BD5-B1677DF8C9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CA8F46-F8D1-4829-89FA-DADA8DA2EA0E}" type="pres">
      <dgm:prSet presAssocID="{381698CD-F88D-4E3E-BBBD-A363B4FDDCC4}" presName="comp" presStyleCnt="0"/>
      <dgm:spPr/>
    </dgm:pt>
    <dgm:pt modelId="{3A3C5834-6541-47A5-91BB-579C9E213856}" type="pres">
      <dgm:prSet presAssocID="{381698CD-F88D-4E3E-BBBD-A363B4FDDCC4}" presName="box" presStyleLbl="node1" presStyleIdx="0" presStyleCnt="3"/>
      <dgm:spPr/>
      <dgm:t>
        <a:bodyPr/>
        <a:lstStyle/>
        <a:p>
          <a:endParaRPr lang="en-US"/>
        </a:p>
      </dgm:t>
    </dgm:pt>
    <dgm:pt modelId="{74C15F51-2485-4506-A2BE-D13F20BE76DD}" type="pres">
      <dgm:prSet presAssocID="{381698CD-F88D-4E3E-BBBD-A363B4FDDCC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15875">
          <a:solidFill>
            <a:srgbClr val="FF0000"/>
          </a:solidFill>
        </a:ln>
      </dgm:spPr>
    </dgm:pt>
    <dgm:pt modelId="{7AD6E39B-8FBF-445A-9015-B713AA6AC0A1}" type="pres">
      <dgm:prSet presAssocID="{381698CD-F88D-4E3E-BBBD-A363B4FDDCC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59C8C2-40C8-492B-B1B8-E5C83976C0AA}" type="pres">
      <dgm:prSet presAssocID="{DBF00449-D372-4D5B-BC03-818E1937F596}" presName="spacer" presStyleCnt="0"/>
      <dgm:spPr/>
    </dgm:pt>
    <dgm:pt modelId="{EE4E2E87-3874-4CAE-AB24-A55916BAC549}" type="pres">
      <dgm:prSet presAssocID="{72757FCE-8C4C-4CD5-A7F7-69CF742B622A}" presName="comp" presStyleCnt="0"/>
      <dgm:spPr/>
    </dgm:pt>
    <dgm:pt modelId="{BB19A599-CA79-4E7C-BDE7-56AFE4822BCA}" type="pres">
      <dgm:prSet presAssocID="{72757FCE-8C4C-4CD5-A7F7-69CF742B622A}" presName="box" presStyleLbl="node1" presStyleIdx="1" presStyleCnt="3"/>
      <dgm:spPr/>
      <dgm:t>
        <a:bodyPr/>
        <a:lstStyle/>
        <a:p>
          <a:endParaRPr lang="en-US"/>
        </a:p>
      </dgm:t>
    </dgm:pt>
    <dgm:pt modelId="{BEBBCBAD-C177-486F-8A9E-B2CE01C9E6A2}" type="pres">
      <dgm:prSet presAssocID="{72757FCE-8C4C-4CD5-A7F7-69CF742B622A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  <a:ln w="15875">
          <a:solidFill>
            <a:srgbClr val="FF0000"/>
          </a:solidFill>
        </a:ln>
      </dgm:spPr>
    </dgm:pt>
    <dgm:pt modelId="{5DEA21C1-B3D1-4D21-91DE-4F2A271B532F}" type="pres">
      <dgm:prSet presAssocID="{72757FCE-8C4C-4CD5-A7F7-69CF742B622A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5ED52-466E-4579-8A90-8D82DB7B6B84}" type="pres">
      <dgm:prSet presAssocID="{305C327D-DEE4-4009-861D-99F191EBF160}" presName="spacer" presStyleCnt="0"/>
      <dgm:spPr/>
    </dgm:pt>
    <dgm:pt modelId="{F08B2CA2-4A9D-42F1-A27E-815DCDE0B118}" type="pres">
      <dgm:prSet presAssocID="{D38FA35A-09FE-4807-8926-64A04EA368C1}" presName="comp" presStyleCnt="0"/>
      <dgm:spPr/>
    </dgm:pt>
    <dgm:pt modelId="{B7C29AE3-1803-43C2-94A4-1A1362604333}" type="pres">
      <dgm:prSet presAssocID="{D38FA35A-09FE-4807-8926-64A04EA368C1}" presName="box" presStyleLbl="node1" presStyleIdx="2" presStyleCnt="3"/>
      <dgm:spPr/>
      <dgm:t>
        <a:bodyPr/>
        <a:lstStyle/>
        <a:p>
          <a:endParaRPr lang="en-US"/>
        </a:p>
      </dgm:t>
    </dgm:pt>
    <dgm:pt modelId="{5D6C843B-92B8-4A00-BCB6-8D28F1E713DC}" type="pres">
      <dgm:prSet presAssocID="{D38FA35A-09FE-4807-8926-64A04EA368C1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  <a:ln w="15875">
          <a:solidFill>
            <a:srgbClr val="FF0000"/>
          </a:solidFill>
        </a:ln>
      </dgm:spPr>
    </dgm:pt>
    <dgm:pt modelId="{146D8A3F-FFB2-46F5-BD53-1E0400F80FE9}" type="pres">
      <dgm:prSet presAssocID="{D38FA35A-09FE-4807-8926-64A04EA368C1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DCCA49-40E0-4A6A-A6CD-CA7540E5C7C3}" type="presOf" srcId="{D75C63B3-0642-4CB8-ACD8-46657AF7F769}" destId="{5DEA21C1-B3D1-4D21-91DE-4F2A271B532F}" srcOrd="1" destOrd="1" presId="urn:microsoft.com/office/officeart/2005/8/layout/vList4"/>
    <dgm:cxn modelId="{FE08BAD0-3D1C-4F90-8183-95E34E2D0141}" type="presOf" srcId="{5E6E41C9-29C8-4AD4-AF13-E2A5E3AC28BA}" destId="{3A3C5834-6541-47A5-91BB-579C9E213856}" srcOrd="0" destOrd="1" presId="urn:microsoft.com/office/officeart/2005/8/layout/vList4"/>
    <dgm:cxn modelId="{B1A65E32-8A5E-48AF-B2F7-AA1A3E7E1A08}" srcId="{D38FA35A-09FE-4807-8926-64A04EA368C1}" destId="{DA3286B7-86E3-49CA-9315-36CD040ACFA6}" srcOrd="0" destOrd="0" parTransId="{CC48B0AF-2FB4-403D-A117-684430FBE5C1}" sibTransId="{8FD97CCA-130B-4956-A5AC-212C05B5BAE5}"/>
    <dgm:cxn modelId="{564E88D4-BF87-47DF-891C-0C66AB432656}" type="presOf" srcId="{F11DBB99-E53F-444A-88D2-76523AF6F3E8}" destId="{5DEA21C1-B3D1-4D21-91DE-4F2A271B532F}" srcOrd="1" destOrd="2" presId="urn:microsoft.com/office/officeart/2005/8/layout/vList4"/>
    <dgm:cxn modelId="{E2766286-D31C-419E-90A8-FDCBBBDE66A8}" type="presOf" srcId="{82E56F46-33AE-4683-B991-F61834FD9CAF}" destId="{3A3C5834-6541-47A5-91BB-579C9E213856}" srcOrd="0" destOrd="2" presId="urn:microsoft.com/office/officeart/2005/8/layout/vList4"/>
    <dgm:cxn modelId="{354EC36E-B561-4DF6-8601-32B74F52A267}" type="presOf" srcId="{D38FA35A-09FE-4807-8926-64A04EA368C1}" destId="{146D8A3F-FFB2-46F5-BD53-1E0400F80FE9}" srcOrd="1" destOrd="0" presId="urn:microsoft.com/office/officeart/2005/8/layout/vList4"/>
    <dgm:cxn modelId="{823E88CF-C631-4DED-8021-DC0F18E7D55A}" type="presOf" srcId="{DA3286B7-86E3-49CA-9315-36CD040ACFA6}" destId="{146D8A3F-FFB2-46F5-BD53-1E0400F80FE9}" srcOrd="1" destOrd="1" presId="urn:microsoft.com/office/officeart/2005/8/layout/vList4"/>
    <dgm:cxn modelId="{3404B9A6-566B-4C6C-8511-EC14114D32F8}" type="presOf" srcId="{5E6E41C9-29C8-4AD4-AF13-E2A5E3AC28BA}" destId="{7AD6E39B-8FBF-445A-9015-B713AA6AC0A1}" srcOrd="1" destOrd="1" presId="urn:microsoft.com/office/officeart/2005/8/layout/vList4"/>
    <dgm:cxn modelId="{3348CBFF-3AD3-40CC-8697-699AF094CB2A}" type="presOf" srcId="{CB2AEBA1-0F1E-4404-94D6-E0F0DFC6D217}" destId="{B7C29AE3-1803-43C2-94A4-1A1362604333}" srcOrd="0" destOrd="2" presId="urn:microsoft.com/office/officeart/2005/8/layout/vList4"/>
    <dgm:cxn modelId="{BED13913-4927-4F7B-BD90-D8A51701EE26}" srcId="{72757FCE-8C4C-4CD5-A7F7-69CF742B622A}" destId="{F11DBB99-E53F-444A-88D2-76523AF6F3E8}" srcOrd="1" destOrd="0" parTransId="{749AB9BD-AFFB-4A9D-A8C5-C1435BB7834B}" sibTransId="{53D7A6F4-7947-4AD0-9B52-4BF5A590B409}"/>
    <dgm:cxn modelId="{0CD6B099-7867-4B37-B7F6-939F4FAC00EA}" srcId="{D38FA35A-09FE-4807-8926-64A04EA368C1}" destId="{CB2AEBA1-0F1E-4404-94D6-E0F0DFC6D217}" srcOrd="1" destOrd="0" parTransId="{1B557162-158B-4D61-9717-60B3E3E9AF55}" sibTransId="{60AD4972-3A73-482D-B956-FCE2ACBB5DA6}"/>
    <dgm:cxn modelId="{2D9842C9-DA40-4B46-B366-C43843DE046C}" type="presOf" srcId="{F11DBB99-E53F-444A-88D2-76523AF6F3E8}" destId="{BB19A599-CA79-4E7C-BDE7-56AFE4822BCA}" srcOrd="0" destOrd="2" presId="urn:microsoft.com/office/officeart/2005/8/layout/vList4"/>
    <dgm:cxn modelId="{9B6190AB-C99A-42FC-9619-5AE5FE2B934B}" srcId="{021102DE-0199-41F0-9BD5-B1677DF8C956}" destId="{381698CD-F88D-4E3E-BBBD-A363B4FDDCC4}" srcOrd="0" destOrd="0" parTransId="{757910E1-532E-4C24-BE88-7CE3949FB61D}" sibTransId="{DBF00449-D372-4D5B-BC03-818E1937F596}"/>
    <dgm:cxn modelId="{A7209803-6129-47D0-8719-FC0B4537B759}" type="presOf" srcId="{021102DE-0199-41F0-9BD5-B1677DF8C956}" destId="{5407D04D-15D5-43C6-91DD-4423D1CB03C9}" srcOrd="0" destOrd="0" presId="urn:microsoft.com/office/officeart/2005/8/layout/vList4"/>
    <dgm:cxn modelId="{35C9ECC8-714C-407F-AB76-D51C296E1D48}" srcId="{021102DE-0199-41F0-9BD5-B1677DF8C956}" destId="{D38FA35A-09FE-4807-8926-64A04EA368C1}" srcOrd="2" destOrd="0" parTransId="{6509AB75-ADB0-4B0E-A714-0C07011740F9}" sibTransId="{3EE911F1-BA73-405C-BF7C-497BFA4A7D3C}"/>
    <dgm:cxn modelId="{3A300D3E-E65C-4FE9-BF84-A3E64557CECB}" type="presOf" srcId="{72757FCE-8C4C-4CD5-A7F7-69CF742B622A}" destId="{BB19A599-CA79-4E7C-BDE7-56AFE4822BCA}" srcOrd="0" destOrd="0" presId="urn:microsoft.com/office/officeart/2005/8/layout/vList4"/>
    <dgm:cxn modelId="{1837182D-3344-4738-A0BE-E9DEBEC6BDD4}" type="presOf" srcId="{82E56F46-33AE-4683-B991-F61834FD9CAF}" destId="{7AD6E39B-8FBF-445A-9015-B713AA6AC0A1}" srcOrd="1" destOrd="2" presId="urn:microsoft.com/office/officeart/2005/8/layout/vList4"/>
    <dgm:cxn modelId="{0F7A2A74-59FB-4E68-8456-2E612DDF2C30}" type="presOf" srcId="{72757FCE-8C4C-4CD5-A7F7-69CF742B622A}" destId="{5DEA21C1-B3D1-4D21-91DE-4F2A271B532F}" srcOrd="1" destOrd="0" presId="urn:microsoft.com/office/officeart/2005/8/layout/vList4"/>
    <dgm:cxn modelId="{EA0214B5-FE5A-4845-9A1F-99C718488149}" type="presOf" srcId="{381698CD-F88D-4E3E-BBBD-A363B4FDDCC4}" destId="{7AD6E39B-8FBF-445A-9015-B713AA6AC0A1}" srcOrd="1" destOrd="0" presId="urn:microsoft.com/office/officeart/2005/8/layout/vList4"/>
    <dgm:cxn modelId="{B1EC6E7B-3D0D-4721-9FBB-DD28355F0360}" type="presOf" srcId="{CB2AEBA1-0F1E-4404-94D6-E0F0DFC6D217}" destId="{146D8A3F-FFB2-46F5-BD53-1E0400F80FE9}" srcOrd="1" destOrd="2" presId="urn:microsoft.com/office/officeart/2005/8/layout/vList4"/>
    <dgm:cxn modelId="{14057D7D-798B-4D02-8E83-7E8148B0DEB0}" srcId="{381698CD-F88D-4E3E-BBBD-A363B4FDDCC4}" destId="{82E56F46-33AE-4683-B991-F61834FD9CAF}" srcOrd="1" destOrd="0" parTransId="{CF03282E-F8F8-43A9-B83B-6D571E84F9C0}" sibTransId="{7081C1FC-2B6E-4B0A-9A2F-5EBA6E4B4853}"/>
    <dgm:cxn modelId="{4A73653F-F151-4D52-B0A1-4CF01E722FE9}" srcId="{021102DE-0199-41F0-9BD5-B1677DF8C956}" destId="{72757FCE-8C4C-4CD5-A7F7-69CF742B622A}" srcOrd="1" destOrd="0" parTransId="{DB7066FF-F108-47E4-A99A-7A156F9D75D5}" sibTransId="{305C327D-DEE4-4009-861D-99F191EBF160}"/>
    <dgm:cxn modelId="{39E60908-79FB-447C-ABC2-536AF4B6F581}" type="presOf" srcId="{D75C63B3-0642-4CB8-ACD8-46657AF7F769}" destId="{BB19A599-CA79-4E7C-BDE7-56AFE4822BCA}" srcOrd="0" destOrd="1" presId="urn:microsoft.com/office/officeart/2005/8/layout/vList4"/>
    <dgm:cxn modelId="{A34ACEAF-BFD1-417E-A189-D00C9A3455C1}" type="presOf" srcId="{D38FA35A-09FE-4807-8926-64A04EA368C1}" destId="{B7C29AE3-1803-43C2-94A4-1A1362604333}" srcOrd="0" destOrd="0" presId="urn:microsoft.com/office/officeart/2005/8/layout/vList4"/>
    <dgm:cxn modelId="{777B2A2B-C342-4D1E-8B89-F6A785347C14}" srcId="{72757FCE-8C4C-4CD5-A7F7-69CF742B622A}" destId="{D75C63B3-0642-4CB8-ACD8-46657AF7F769}" srcOrd="0" destOrd="0" parTransId="{C74AFA02-0B69-41A9-83A5-6F0F37388F77}" sibTransId="{B824D35B-F0FF-4C63-A035-EB3B7EBC22A1}"/>
    <dgm:cxn modelId="{84E535C5-6268-4AE4-ACD7-C3145A16F1BB}" srcId="{381698CD-F88D-4E3E-BBBD-A363B4FDDCC4}" destId="{5E6E41C9-29C8-4AD4-AF13-E2A5E3AC28BA}" srcOrd="0" destOrd="0" parTransId="{BC0538F9-96DB-4207-8430-239C2333E3F9}" sibTransId="{B0E9FF0D-7727-4EB8-B90C-223505EA42EC}"/>
    <dgm:cxn modelId="{2673ECC9-1021-41BA-A15E-6BE2016A2FEF}" type="presOf" srcId="{381698CD-F88D-4E3E-BBBD-A363B4FDDCC4}" destId="{3A3C5834-6541-47A5-91BB-579C9E213856}" srcOrd="0" destOrd="0" presId="urn:microsoft.com/office/officeart/2005/8/layout/vList4"/>
    <dgm:cxn modelId="{1DF9BFBC-B726-4F9E-A249-096B9C8EFDBF}" type="presOf" srcId="{DA3286B7-86E3-49CA-9315-36CD040ACFA6}" destId="{B7C29AE3-1803-43C2-94A4-1A1362604333}" srcOrd="0" destOrd="1" presId="urn:microsoft.com/office/officeart/2005/8/layout/vList4"/>
    <dgm:cxn modelId="{2E830292-DC80-412D-896E-6DACEBF577E1}" type="presParOf" srcId="{5407D04D-15D5-43C6-91DD-4423D1CB03C9}" destId="{22CA8F46-F8D1-4829-89FA-DADA8DA2EA0E}" srcOrd="0" destOrd="0" presId="urn:microsoft.com/office/officeart/2005/8/layout/vList4"/>
    <dgm:cxn modelId="{E7FE1626-2BCA-47AF-B70A-3E105867363D}" type="presParOf" srcId="{22CA8F46-F8D1-4829-89FA-DADA8DA2EA0E}" destId="{3A3C5834-6541-47A5-91BB-579C9E213856}" srcOrd="0" destOrd="0" presId="urn:microsoft.com/office/officeart/2005/8/layout/vList4"/>
    <dgm:cxn modelId="{26E8AEA0-0BE3-4B0B-BFB5-A2ACF930352C}" type="presParOf" srcId="{22CA8F46-F8D1-4829-89FA-DADA8DA2EA0E}" destId="{74C15F51-2485-4506-A2BE-D13F20BE76DD}" srcOrd="1" destOrd="0" presId="urn:microsoft.com/office/officeart/2005/8/layout/vList4"/>
    <dgm:cxn modelId="{263E7527-3AE6-4E26-9334-13162E3F3904}" type="presParOf" srcId="{22CA8F46-F8D1-4829-89FA-DADA8DA2EA0E}" destId="{7AD6E39B-8FBF-445A-9015-B713AA6AC0A1}" srcOrd="2" destOrd="0" presId="urn:microsoft.com/office/officeart/2005/8/layout/vList4"/>
    <dgm:cxn modelId="{84FFC9D2-1EF6-4948-AA18-1425734EEABA}" type="presParOf" srcId="{5407D04D-15D5-43C6-91DD-4423D1CB03C9}" destId="{0059C8C2-40C8-492B-B1B8-E5C83976C0AA}" srcOrd="1" destOrd="0" presId="urn:microsoft.com/office/officeart/2005/8/layout/vList4"/>
    <dgm:cxn modelId="{2C9E7DB1-BF5D-451F-9D82-B2A5AD09F178}" type="presParOf" srcId="{5407D04D-15D5-43C6-91DD-4423D1CB03C9}" destId="{EE4E2E87-3874-4CAE-AB24-A55916BAC549}" srcOrd="2" destOrd="0" presId="urn:microsoft.com/office/officeart/2005/8/layout/vList4"/>
    <dgm:cxn modelId="{FA42E0C8-1A3B-4063-98FF-15CD636EC002}" type="presParOf" srcId="{EE4E2E87-3874-4CAE-AB24-A55916BAC549}" destId="{BB19A599-CA79-4E7C-BDE7-56AFE4822BCA}" srcOrd="0" destOrd="0" presId="urn:microsoft.com/office/officeart/2005/8/layout/vList4"/>
    <dgm:cxn modelId="{7CA6DBAA-C29B-416A-9406-A3405F6074BC}" type="presParOf" srcId="{EE4E2E87-3874-4CAE-AB24-A55916BAC549}" destId="{BEBBCBAD-C177-486F-8A9E-B2CE01C9E6A2}" srcOrd="1" destOrd="0" presId="urn:microsoft.com/office/officeart/2005/8/layout/vList4"/>
    <dgm:cxn modelId="{D0158CAE-A50D-44B6-9DDB-DEEB635AE2D0}" type="presParOf" srcId="{EE4E2E87-3874-4CAE-AB24-A55916BAC549}" destId="{5DEA21C1-B3D1-4D21-91DE-4F2A271B532F}" srcOrd="2" destOrd="0" presId="urn:microsoft.com/office/officeart/2005/8/layout/vList4"/>
    <dgm:cxn modelId="{601BB509-78DF-4AAD-B0C5-67C4F03B9B7C}" type="presParOf" srcId="{5407D04D-15D5-43C6-91DD-4423D1CB03C9}" destId="{1435ED52-466E-4579-8A90-8D82DB7B6B84}" srcOrd="3" destOrd="0" presId="urn:microsoft.com/office/officeart/2005/8/layout/vList4"/>
    <dgm:cxn modelId="{EADDE674-987D-4A66-8E38-7E2AC9C2FC46}" type="presParOf" srcId="{5407D04D-15D5-43C6-91DD-4423D1CB03C9}" destId="{F08B2CA2-4A9D-42F1-A27E-815DCDE0B118}" srcOrd="4" destOrd="0" presId="urn:microsoft.com/office/officeart/2005/8/layout/vList4"/>
    <dgm:cxn modelId="{D243C27E-22F4-4B8C-9143-C6E12FDD0DA1}" type="presParOf" srcId="{F08B2CA2-4A9D-42F1-A27E-815DCDE0B118}" destId="{B7C29AE3-1803-43C2-94A4-1A1362604333}" srcOrd="0" destOrd="0" presId="urn:microsoft.com/office/officeart/2005/8/layout/vList4"/>
    <dgm:cxn modelId="{23BD5B57-BEC7-4E52-83C1-F467CA11C7D5}" type="presParOf" srcId="{F08B2CA2-4A9D-42F1-A27E-815DCDE0B118}" destId="{5D6C843B-92B8-4A00-BCB6-8D28F1E713DC}" srcOrd="1" destOrd="0" presId="urn:microsoft.com/office/officeart/2005/8/layout/vList4"/>
    <dgm:cxn modelId="{92292C67-E2D3-473E-BC96-E4220C9CA641}" type="presParOf" srcId="{F08B2CA2-4A9D-42F1-A27E-815DCDE0B118}" destId="{146D8A3F-FFB2-46F5-BD53-1E0400F80FE9}" srcOrd="2" destOrd="0" presId="urn:microsoft.com/office/officeart/2005/8/layout/vList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7453E3-C1D1-47E9-A421-826BF88EBECE}" type="doc">
      <dgm:prSet loTypeId="urn:microsoft.com/office/officeart/2005/8/layout/hProcess10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891C76-F115-4584-9114-650A3523D780}">
      <dgm:prSet phldrT="[Text]"/>
      <dgm:spPr>
        <a:ln w="25400"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hiller" pitchFamily="82" charset="0"/>
            </a:rPr>
            <a:t>Disaster strikes</a:t>
          </a:r>
          <a:endParaRPr lang="en-US" dirty="0">
            <a:solidFill>
              <a:schemeClr val="tx1"/>
            </a:solidFill>
            <a:latin typeface="Chiller" pitchFamily="82" charset="0"/>
          </a:endParaRPr>
        </a:p>
      </dgm:t>
    </dgm:pt>
    <dgm:pt modelId="{C7A8E822-8727-4027-8BCF-DDFF029FA442}" type="parTrans" cxnId="{7A896C17-EA9E-4868-8902-59C3FF5D7A46}">
      <dgm:prSet/>
      <dgm:spPr/>
      <dgm:t>
        <a:bodyPr/>
        <a:lstStyle/>
        <a:p>
          <a:endParaRPr lang="en-US"/>
        </a:p>
      </dgm:t>
    </dgm:pt>
    <dgm:pt modelId="{D9E80F6D-8123-468B-9ADA-889E8456DAD0}" type="sibTrans" cxnId="{7A896C17-EA9E-4868-8902-59C3FF5D7A46}">
      <dgm:prSet/>
      <dgm:spPr>
        <a:ln w="254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706866BD-A936-4E43-B717-8672E6F9D703}">
      <dgm:prSet phldrT="[Text]"/>
      <dgm:spPr>
        <a:ln w="25400"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hiller" pitchFamily="82" charset="0"/>
            </a:rPr>
            <a:t>Solver to the rescue</a:t>
          </a:r>
          <a:endParaRPr lang="en-US" dirty="0">
            <a:solidFill>
              <a:schemeClr val="tx1"/>
            </a:solidFill>
            <a:latin typeface="Chiller" pitchFamily="82" charset="0"/>
          </a:endParaRPr>
        </a:p>
      </dgm:t>
    </dgm:pt>
    <dgm:pt modelId="{7B644CF1-4128-4A63-A0CA-F201D4C48A96}" type="parTrans" cxnId="{C39F31B4-316D-4DD6-B08B-FFD6CEB2A06D}">
      <dgm:prSet/>
      <dgm:spPr/>
      <dgm:t>
        <a:bodyPr/>
        <a:lstStyle/>
        <a:p>
          <a:endParaRPr lang="en-US"/>
        </a:p>
      </dgm:t>
    </dgm:pt>
    <dgm:pt modelId="{83FB2710-D7A2-4CB2-ABF7-CB7CB73B39BA}" type="sibTrans" cxnId="{C39F31B4-316D-4DD6-B08B-FFD6CEB2A06D}">
      <dgm:prSet/>
      <dgm:spPr>
        <a:ln w="254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0E17A46B-6684-41D6-90A9-FBF3EBE9EAAC}">
      <dgm:prSet phldrT="[Text]"/>
      <dgm:spPr>
        <a:ln w="25400"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hiller" pitchFamily="82" charset="0"/>
            </a:rPr>
            <a:t>Pack your survival kit and get ready</a:t>
          </a:r>
          <a:endParaRPr lang="en-US" dirty="0">
            <a:solidFill>
              <a:schemeClr val="tx1"/>
            </a:solidFill>
            <a:latin typeface="Chiller" pitchFamily="82" charset="0"/>
          </a:endParaRPr>
        </a:p>
      </dgm:t>
    </dgm:pt>
    <dgm:pt modelId="{5B1F5250-AA45-46DE-80E5-EB45C468CCAC}" type="parTrans" cxnId="{96802F9B-DC46-40A5-B400-D2F81C66683A}">
      <dgm:prSet/>
      <dgm:spPr/>
      <dgm:t>
        <a:bodyPr/>
        <a:lstStyle/>
        <a:p>
          <a:endParaRPr lang="en-US"/>
        </a:p>
      </dgm:t>
    </dgm:pt>
    <dgm:pt modelId="{1B4515BF-09FB-4B91-BF44-D21A83B3D084}" type="sibTrans" cxnId="{96802F9B-DC46-40A5-B400-D2F81C66683A}">
      <dgm:prSet/>
      <dgm:spPr/>
      <dgm:t>
        <a:bodyPr/>
        <a:lstStyle/>
        <a:p>
          <a:endParaRPr lang="en-US"/>
        </a:p>
      </dgm:t>
    </dgm:pt>
    <dgm:pt modelId="{4EF9EE86-7F54-4F72-ADF9-69C72C661CC6}" type="pres">
      <dgm:prSet presAssocID="{507453E3-C1D1-47E9-A421-826BF88EBE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DDB2FA-FDAF-4013-9D28-F62C1C3F0F73}" type="pres">
      <dgm:prSet presAssocID="{09891C76-F115-4584-9114-650A3523D780}" presName="composite" presStyleCnt="0"/>
      <dgm:spPr/>
    </dgm:pt>
    <dgm:pt modelId="{2FFCBC94-0509-4595-A3EA-FF4EB55E9824}" type="pres">
      <dgm:prSet presAssocID="{09891C76-F115-4584-9114-650A3523D780}" presName="imagSh" presStyleLbl="bgImgPlace1" presStyleIdx="0" presStyleCnt="3" custScaleX="83301" custScaleY="116118" custLinFactNeighborX="17310" custLinFactNeighborY="-2294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BFC141D-7FF3-47D1-9D55-192067D3E3A4}" type="pres">
      <dgm:prSet presAssocID="{09891C76-F115-4584-9114-650A3523D780}" presName="txNode" presStyleLbl="node1" presStyleIdx="0" presStyleCnt="3" custScaleX="121451" custScaleY="158983" custLinFactNeighborX="2651" custLinFactNeighborY="3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50EC0-8D79-41D1-89D8-535DB967F7C1}" type="pres">
      <dgm:prSet presAssocID="{D9E80F6D-8123-468B-9ADA-889E8456DAD0}" presName="sibTrans" presStyleLbl="sibTrans2D1" presStyleIdx="0" presStyleCnt="2" custLinFactY="154192" custLinFactNeighborX="1639" custLinFactNeighborY="200000"/>
      <dgm:spPr/>
      <dgm:t>
        <a:bodyPr/>
        <a:lstStyle/>
        <a:p>
          <a:endParaRPr lang="en-US"/>
        </a:p>
      </dgm:t>
    </dgm:pt>
    <dgm:pt modelId="{02DC3199-6522-4370-AA39-FCA6C12FF42B}" type="pres">
      <dgm:prSet presAssocID="{D9E80F6D-8123-468B-9ADA-889E8456DAD0}" presName="connTx" presStyleLbl="sibTrans2D1" presStyleIdx="0" presStyleCnt="2"/>
      <dgm:spPr/>
      <dgm:t>
        <a:bodyPr/>
        <a:lstStyle/>
        <a:p>
          <a:endParaRPr lang="en-US"/>
        </a:p>
      </dgm:t>
    </dgm:pt>
    <dgm:pt modelId="{5BC17A45-5651-4265-84B7-DF2F5E970435}" type="pres">
      <dgm:prSet presAssocID="{706866BD-A936-4E43-B717-8672E6F9D703}" presName="composite" presStyleCnt="0"/>
      <dgm:spPr/>
    </dgm:pt>
    <dgm:pt modelId="{40DE3C2C-7E22-424E-836B-016CA5B372DF}" type="pres">
      <dgm:prSet presAssocID="{706866BD-A936-4E43-B717-8672E6F9D703}" presName="imagSh" presStyleLbl="bgImgPlace1" presStyleIdx="1" presStyleCnt="3" custScaleX="83301" custScaleY="116118" custLinFactNeighborX="17310" custLinFactNeighborY="-2294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5698396-C45C-40C1-BA4F-014B4D5739BC}" type="pres">
      <dgm:prSet presAssocID="{706866BD-A936-4E43-B717-8672E6F9D703}" presName="txNode" presStyleLbl="node1" presStyleIdx="1" presStyleCnt="3" custScaleX="121451" custScaleY="158983" custLinFactNeighborX="2651" custLinFactNeighborY="3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ECF1E-D5D7-4768-BBFD-6FC452937A15}" type="pres">
      <dgm:prSet presAssocID="{83FB2710-D7A2-4CB2-ABF7-CB7CB73B39BA}" presName="sibTrans" presStyleLbl="sibTrans2D1" presStyleIdx="1" presStyleCnt="2" custLinFactY="154192" custLinFactNeighborX="1639" custLinFactNeighborY="200000"/>
      <dgm:spPr/>
      <dgm:t>
        <a:bodyPr/>
        <a:lstStyle/>
        <a:p>
          <a:endParaRPr lang="en-US"/>
        </a:p>
      </dgm:t>
    </dgm:pt>
    <dgm:pt modelId="{78B925AA-8D0E-4A49-A29D-68F408092D4C}" type="pres">
      <dgm:prSet presAssocID="{83FB2710-D7A2-4CB2-ABF7-CB7CB73B39BA}" presName="connTx" presStyleLbl="sibTrans2D1" presStyleIdx="1" presStyleCnt="2"/>
      <dgm:spPr/>
      <dgm:t>
        <a:bodyPr/>
        <a:lstStyle/>
        <a:p>
          <a:endParaRPr lang="en-US"/>
        </a:p>
      </dgm:t>
    </dgm:pt>
    <dgm:pt modelId="{0FFC6BFB-BBD1-485B-8ACE-ACEE45905F6F}" type="pres">
      <dgm:prSet presAssocID="{0E17A46B-6684-41D6-90A9-FBF3EBE9EAAC}" presName="composite" presStyleCnt="0"/>
      <dgm:spPr/>
    </dgm:pt>
    <dgm:pt modelId="{089A4D9C-223A-4C73-A8D3-A7F0729B74B9}" type="pres">
      <dgm:prSet presAssocID="{0E17A46B-6684-41D6-90A9-FBF3EBE9EAAC}" presName="imagSh" presStyleLbl="bgImgPlace1" presStyleIdx="2" presStyleCnt="3" custScaleX="83301" custScaleY="116118" custLinFactNeighborX="17310" custLinFactNeighborY="-2294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5E53511-115A-4372-8806-552B57B67D4D}" type="pres">
      <dgm:prSet presAssocID="{0E17A46B-6684-41D6-90A9-FBF3EBE9EAAC}" presName="txNode" presStyleLbl="node1" presStyleIdx="2" presStyleCnt="3" custScaleX="121451" custScaleY="158983" custLinFactNeighborX="2651" custLinFactNeighborY="3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802F9B-DC46-40A5-B400-D2F81C66683A}" srcId="{507453E3-C1D1-47E9-A421-826BF88EBECE}" destId="{0E17A46B-6684-41D6-90A9-FBF3EBE9EAAC}" srcOrd="2" destOrd="0" parTransId="{5B1F5250-AA45-46DE-80E5-EB45C468CCAC}" sibTransId="{1B4515BF-09FB-4B91-BF44-D21A83B3D084}"/>
    <dgm:cxn modelId="{A7B42AD3-FF96-4411-88C4-547BFCB4388C}" type="presOf" srcId="{83FB2710-D7A2-4CB2-ABF7-CB7CB73B39BA}" destId="{78B925AA-8D0E-4A49-A29D-68F408092D4C}" srcOrd="1" destOrd="0" presId="urn:microsoft.com/office/officeart/2005/8/layout/hProcess10"/>
    <dgm:cxn modelId="{39B08C8E-B513-42DC-9E64-183CDEE60EE9}" type="presOf" srcId="{83FB2710-D7A2-4CB2-ABF7-CB7CB73B39BA}" destId="{92AECF1E-D5D7-4768-BBFD-6FC452937A15}" srcOrd="0" destOrd="0" presId="urn:microsoft.com/office/officeart/2005/8/layout/hProcess10"/>
    <dgm:cxn modelId="{F9BBE799-7CD2-4BDD-B339-57D1C8F21389}" type="presOf" srcId="{D9E80F6D-8123-468B-9ADA-889E8456DAD0}" destId="{77D50EC0-8D79-41D1-89D8-535DB967F7C1}" srcOrd="0" destOrd="0" presId="urn:microsoft.com/office/officeart/2005/8/layout/hProcess10"/>
    <dgm:cxn modelId="{C39F31B4-316D-4DD6-B08B-FFD6CEB2A06D}" srcId="{507453E3-C1D1-47E9-A421-826BF88EBECE}" destId="{706866BD-A936-4E43-B717-8672E6F9D703}" srcOrd="1" destOrd="0" parTransId="{7B644CF1-4128-4A63-A0CA-F201D4C48A96}" sibTransId="{83FB2710-D7A2-4CB2-ABF7-CB7CB73B39BA}"/>
    <dgm:cxn modelId="{EDC5C0CF-6088-4637-9AB8-6E9519F3D7AC}" type="presOf" srcId="{09891C76-F115-4584-9114-650A3523D780}" destId="{4BFC141D-7FF3-47D1-9D55-192067D3E3A4}" srcOrd="0" destOrd="0" presId="urn:microsoft.com/office/officeart/2005/8/layout/hProcess10"/>
    <dgm:cxn modelId="{3FFBF7EA-3EF0-414F-98BF-859415CEEE2A}" type="presOf" srcId="{706866BD-A936-4E43-B717-8672E6F9D703}" destId="{D5698396-C45C-40C1-BA4F-014B4D5739BC}" srcOrd="0" destOrd="0" presId="urn:microsoft.com/office/officeart/2005/8/layout/hProcess10"/>
    <dgm:cxn modelId="{8C3964E3-8C7A-41C2-8401-F5DA26D45C60}" type="presOf" srcId="{507453E3-C1D1-47E9-A421-826BF88EBECE}" destId="{4EF9EE86-7F54-4F72-ADF9-69C72C661CC6}" srcOrd="0" destOrd="0" presId="urn:microsoft.com/office/officeart/2005/8/layout/hProcess10"/>
    <dgm:cxn modelId="{C8BFD5A8-D77F-424B-A6D0-EB2964173666}" type="presOf" srcId="{D9E80F6D-8123-468B-9ADA-889E8456DAD0}" destId="{02DC3199-6522-4370-AA39-FCA6C12FF42B}" srcOrd="1" destOrd="0" presId="urn:microsoft.com/office/officeart/2005/8/layout/hProcess10"/>
    <dgm:cxn modelId="{EDD89904-E902-4C15-B225-951B5A4134A9}" type="presOf" srcId="{0E17A46B-6684-41D6-90A9-FBF3EBE9EAAC}" destId="{B5E53511-115A-4372-8806-552B57B67D4D}" srcOrd="0" destOrd="0" presId="urn:microsoft.com/office/officeart/2005/8/layout/hProcess10"/>
    <dgm:cxn modelId="{7A896C17-EA9E-4868-8902-59C3FF5D7A46}" srcId="{507453E3-C1D1-47E9-A421-826BF88EBECE}" destId="{09891C76-F115-4584-9114-650A3523D780}" srcOrd="0" destOrd="0" parTransId="{C7A8E822-8727-4027-8BCF-DDFF029FA442}" sibTransId="{D9E80F6D-8123-468B-9ADA-889E8456DAD0}"/>
    <dgm:cxn modelId="{3DFFD2DC-F242-463D-A84B-BBAEEF1F103C}" type="presParOf" srcId="{4EF9EE86-7F54-4F72-ADF9-69C72C661CC6}" destId="{FDDDB2FA-FDAF-4013-9D28-F62C1C3F0F73}" srcOrd="0" destOrd="0" presId="urn:microsoft.com/office/officeart/2005/8/layout/hProcess10"/>
    <dgm:cxn modelId="{1586683D-67D9-4FEA-85D1-2F352AD26FA5}" type="presParOf" srcId="{FDDDB2FA-FDAF-4013-9D28-F62C1C3F0F73}" destId="{2FFCBC94-0509-4595-A3EA-FF4EB55E9824}" srcOrd="0" destOrd="0" presId="urn:microsoft.com/office/officeart/2005/8/layout/hProcess10"/>
    <dgm:cxn modelId="{D7D3CFD6-B4CA-466E-97DF-4525172FD7CA}" type="presParOf" srcId="{FDDDB2FA-FDAF-4013-9D28-F62C1C3F0F73}" destId="{4BFC141D-7FF3-47D1-9D55-192067D3E3A4}" srcOrd="1" destOrd="0" presId="urn:microsoft.com/office/officeart/2005/8/layout/hProcess10"/>
    <dgm:cxn modelId="{9E912702-142A-4CDA-AED4-752238528348}" type="presParOf" srcId="{4EF9EE86-7F54-4F72-ADF9-69C72C661CC6}" destId="{77D50EC0-8D79-41D1-89D8-535DB967F7C1}" srcOrd="1" destOrd="0" presId="urn:microsoft.com/office/officeart/2005/8/layout/hProcess10"/>
    <dgm:cxn modelId="{0CFB0990-635E-47B0-8D1F-1C1F6BD8A20C}" type="presParOf" srcId="{77D50EC0-8D79-41D1-89D8-535DB967F7C1}" destId="{02DC3199-6522-4370-AA39-FCA6C12FF42B}" srcOrd="0" destOrd="0" presId="urn:microsoft.com/office/officeart/2005/8/layout/hProcess10"/>
    <dgm:cxn modelId="{D14A76E4-3D2E-4C31-8CF4-EA9F1AAD21B6}" type="presParOf" srcId="{4EF9EE86-7F54-4F72-ADF9-69C72C661CC6}" destId="{5BC17A45-5651-4265-84B7-DF2F5E970435}" srcOrd="2" destOrd="0" presId="urn:microsoft.com/office/officeart/2005/8/layout/hProcess10"/>
    <dgm:cxn modelId="{138F4914-1CDC-492A-9D08-BCB374148CD4}" type="presParOf" srcId="{5BC17A45-5651-4265-84B7-DF2F5E970435}" destId="{40DE3C2C-7E22-424E-836B-016CA5B372DF}" srcOrd="0" destOrd="0" presId="urn:microsoft.com/office/officeart/2005/8/layout/hProcess10"/>
    <dgm:cxn modelId="{E729171A-B039-4637-8CAF-BDA94912A018}" type="presParOf" srcId="{5BC17A45-5651-4265-84B7-DF2F5E970435}" destId="{D5698396-C45C-40C1-BA4F-014B4D5739BC}" srcOrd="1" destOrd="0" presId="urn:microsoft.com/office/officeart/2005/8/layout/hProcess10"/>
    <dgm:cxn modelId="{ED5FE032-FE3D-4FA1-9E7B-AF3212DE6A88}" type="presParOf" srcId="{4EF9EE86-7F54-4F72-ADF9-69C72C661CC6}" destId="{92AECF1E-D5D7-4768-BBFD-6FC452937A15}" srcOrd="3" destOrd="0" presId="urn:microsoft.com/office/officeart/2005/8/layout/hProcess10"/>
    <dgm:cxn modelId="{0763B2C6-9A5D-419D-9726-7AE2274DE373}" type="presParOf" srcId="{92AECF1E-D5D7-4768-BBFD-6FC452937A15}" destId="{78B925AA-8D0E-4A49-A29D-68F408092D4C}" srcOrd="0" destOrd="0" presId="urn:microsoft.com/office/officeart/2005/8/layout/hProcess10"/>
    <dgm:cxn modelId="{68CF30CF-34F5-49DC-8B68-EE3FE8B7D0FD}" type="presParOf" srcId="{4EF9EE86-7F54-4F72-ADF9-69C72C661CC6}" destId="{0FFC6BFB-BBD1-485B-8ACE-ACEE45905F6F}" srcOrd="4" destOrd="0" presId="urn:microsoft.com/office/officeart/2005/8/layout/hProcess10"/>
    <dgm:cxn modelId="{9D49DE53-A150-497D-A1EB-8769E27AB606}" type="presParOf" srcId="{0FFC6BFB-BBD1-485B-8ACE-ACEE45905F6F}" destId="{089A4D9C-223A-4C73-A8D3-A7F0729B74B9}" srcOrd="0" destOrd="0" presId="urn:microsoft.com/office/officeart/2005/8/layout/hProcess10"/>
    <dgm:cxn modelId="{34AA2C1B-F2CF-473A-B71A-41A546DE92CB}" type="presParOf" srcId="{0FFC6BFB-BBD1-485B-8ACE-ACEE45905F6F}" destId="{B5E53511-115A-4372-8806-552B57B67D4D}" srcOrd="1" destOrd="0" presId="urn:microsoft.com/office/officeart/2005/8/layout/hProcess10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32D66E-6E1D-43C7-8FB7-BD3351E9A341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B135FD-BD78-4FE3-A6A3-CE966CDA420C}">
      <dgm:prSet phldrT="[Text]"/>
      <dgm:spPr>
        <a:ln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Select disaster</a:t>
          </a:r>
          <a:endParaRPr lang="en-US" dirty="0">
            <a:solidFill>
              <a:schemeClr val="tx1"/>
            </a:solidFill>
          </a:endParaRPr>
        </a:p>
      </dgm:t>
    </dgm:pt>
    <dgm:pt modelId="{318B35F8-5F4B-4DF0-935B-3B67DC362884}" type="parTrans" cxnId="{36A5834C-42A7-4BC3-9D2A-B311589C7189}">
      <dgm:prSet/>
      <dgm:spPr/>
      <dgm:t>
        <a:bodyPr/>
        <a:lstStyle/>
        <a:p>
          <a:endParaRPr lang="en-US"/>
        </a:p>
      </dgm:t>
    </dgm:pt>
    <dgm:pt modelId="{BB369277-77CD-4BEE-B725-131FAB07A9F0}" type="sibTrans" cxnId="{36A5834C-42A7-4BC3-9D2A-B311589C7189}">
      <dgm:prSet/>
      <dgm:spPr/>
      <dgm:t>
        <a:bodyPr/>
        <a:lstStyle/>
        <a:p>
          <a:endParaRPr lang="en-US"/>
        </a:p>
      </dgm:t>
    </dgm:pt>
    <dgm:pt modelId="{1F928324-9FDF-4EE2-90FE-930F52B46A8B}">
      <dgm:prSet phldrT="[Text]"/>
      <dgm:spPr>
        <a:ln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Choose which disaster you would like to survive.</a:t>
          </a:r>
          <a:endParaRPr lang="en-US" dirty="0">
            <a:solidFill>
              <a:schemeClr val="tx1"/>
            </a:solidFill>
          </a:endParaRPr>
        </a:p>
      </dgm:t>
    </dgm:pt>
    <dgm:pt modelId="{3B1BE083-5C2A-44DE-A28C-83487BDB24AA}" type="parTrans" cxnId="{5F283A0F-4159-48B1-9353-2C3BEE5660A7}">
      <dgm:prSet/>
      <dgm:spPr/>
      <dgm:t>
        <a:bodyPr/>
        <a:lstStyle/>
        <a:p>
          <a:endParaRPr lang="en-US"/>
        </a:p>
      </dgm:t>
    </dgm:pt>
    <dgm:pt modelId="{07C76329-6345-4A41-B778-B397E74C8F6D}" type="sibTrans" cxnId="{5F283A0F-4159-48B1-9353-2C3BEE5660A7}">
      <dgm:prSet/>
      <dgm:spPr/>
      <dgm:t>
        <a:bodyPr/>
        <a:lstStyle/>
        <a:p>
          <a:endParaRPr lang="en-US"/>
        </a:p>
      </dgm:t>
    </dgm:pt>
    <dgm:pt modelId="{CD8584E9-D3BB-46BF-ADA9-C4676B9A2034}">
      <dgm:prSet phldrT="[Text]"/>
      <dgm:spPr>
        <a:ln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Select timeline</a:t>
          </a:r>
          <a:endParaRPr lang="en-US" dirty="0">
            <a:solidFill>
              <a:schemeClr val="tx1"/>
            </a:solidFill>
          </a:endParaRPr>
        </a:p>
      </dgm:t>
    </dgm:pt>
    <dgm:pt modelId="{0A2A5AE6-0EA5-451E-8A4D-9332BB2CD87E}" type="parTrans" cxnId="{5790EF6D-6416-4F4A-958A-3347EEDEA064}">
      <dgm:prSet/>
      <dgm:spPr/>
      <dgm:t>
        <a:bodyPr/>
        <a:lstStyle/>
        <a:p>
          <a:endParaRPr lang="en-US"/>
        </a:p>
      </dgm:t>
    </dgm:pt>
    <dgm:pt modelId="{80CEC6E4-C752-48F5-BBD3-7CC7EDC44B65}" type="sibTrans" cxnId="{5790EF6D-6416-4F4A-958A-3347EEDEA064}">
      <dgm:prSet/>
      <dgm:spPr/>
      <dgm:t>
        <a:bodyPr/>
        <a:lstStyle/>
        <a:p>
          <a:endParaRPr lang="en-US"/>
        </a:p>
      </dgm:t>
    </dgm:pt>
    <dgm:pt modelId="{8513898E-CAAC-4CB9-AF64-2B541EB34612}">
      <dgm:prSet phldrT="[Text]"/>
      <dgm:spPr>
        <a:ln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Choose how long you need to hold out before reinforcements arrive.</a:t>
          </a:r>
          <a:endParaRPr lang="en-US" dirty="0">
            <a:solidFill>
              <a:schemeClr val="tx1"/>
            </a:solidFill>
          </a:endParaRPr>
        </a:p>
      </dgm:t>
    </dgm:pt>
    <dgm:pt modelId="{BA8088BA-B037-4CA1-98B8-9351E8A995C8}" type="parTrans" cxnId="{1580EB2F-76AB-44EF-8DF6-35765CD09E53}">
      <dgm:prSet/>
      <dgm:spPr/>
      <dgm:t>
        <a:bodyPr/>
        <a:lstStyle/>
        <a:p>
          <a:endParaRPr lang="en-US"/>
        </a:p>
      </dgm:t>
    </dgm:pt>
    <dgm:pt modelId="{B5E64BA9-69C8-4942-9E87-BD2744DF3D88}" type="sibTrans" cxnId="{1580EB2F-76AB-44EF-8DF6-35765CD09E53}">
      <dgm:prSet/>
      <dgm:spPr/>
      <dgm:t>
        <a:bodyPr/>
        <a:lstStyle/>
        <a:p>
          <a:endParaRPr lang="en-US"/>
        </a:p>
      </dgm:t>
    </dgm:pt>
    <dgm:pt modelId="{EE704307-14A4-4D82-A708-83D4C507C161}">
      <dgm:prSet phldrT="[Text]"/>
      <dgm:spPr>
        <a:ln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Select strategy</a:t>
          </a:r>
          <a:endParaRPr lang="en-US" dirty="0">
            <a:solidFill>
              <a:schemeClr val="tx1"/>
            </a:solidFill>
          </a:endParaRPr>
        </a:p>
      </dgm:t>
    </dgm:pt>
    <dgm:pt modelId="{65B6D733-26BD-4FE3-AC4B-5B9E9A8FFA96}" type="parTrans" cxnId="{A2D3FFA1-A7E6-42E7-BFC3-30AA0922555A}">
      <dgm:prSet/>
      <dgm:spPr/>
      <dgm:t>
        <a:bodyPr/>
        <a:lstStyle/>
        <a:p>
          <a:endParaRPr lang="en-US"/>
        </a:p>
      </dgm:t>
    </dgm:pt>
    <dgm:pt modelId="{45DA1DBF-C585-4C10-8E69-FB23902E19A3}" type="sibTrans" cxnId="{A2D3FFA1-A7E6-42E7-BFC3-30AA0922555A}">
      <dgm:prSet/>
      <dgm:spPr/>
      <dgm:t>
        <a:bodyPr/>
        <a:lstStyle/>
        <a:p>
          <a:endParaRPr lang="en-US"/>
        </a:p>
      </dgm:t>
    </dgm:pt>
    <dgm:pt modelId="{1F58769D-C1D9-424B-BB0F-978DF9849B83}">
      <dgm:prSet phldrT="[Text]"/>
      <dgm:spPr>
        <a:ln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Choose whether you will make shelter, fight back, be on the move, or not prepare.</a:t>
          </a:r>
          <a:endParaRPr lang="en-US" dirty="0">
            <a:solidFill>
              <a:schemeClr val="tx1"/>
            </a:solidFill>
          </a:endParaRPr>
        </a:p>
      </dgm:t>
    </dgm:pt>
    <dgm:pt modelId="{ADC74D24-16BA-4647-9CE9-D9DE8D737A1E}" type="parTrans" cxnId="{16D7799F-127B-4A8B-87F8-821B0178128C}">
      <dgm:prSet/>
      <dgm:spPr/>
      <dgm:t>
        <a:bodyPr/>
        <a:lstStyle/>
        <a:p>
          <a:endParaRPr lang="en-US"/>
        </a:p>
      </dgm:t>
    </dgm:pt>
    <dgm:pt modelId="{D711F754-16A0-40B4-921C-9B9F4474FA57}" type="sibTrans" cxnId="{16D7799F-127B-4A8B-87F8-821B0178128C}">
      <dgm:prSet/>
      <dgm:spPr/>
      <dgm:t>
        <a:bodyPr/>
        <a:lstStyle/>
        <a:p>
          <a:endParaRPr lang="en-US"/>
        </a:p>
      </dgm:t>
    </dgm:pt>
    <dgm:pt modelId="{5E043819-CECF-4AA6-8BF1-94EEB5DD59CB}" type="pres">
      <dgm:prSet presAssocID="{AE32D66E-6E1D-43C7-8FB7-BD3351E9A34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BB7550-C4B5-4554-9705-D2BCA5054C1E}" type="pres">
      <dgm:prSet presAssocID="{1FB135FD-BD78-4FE3-A6A3-CE966CDA420C}" presName="comp" presStyleCnt="0"/>
      <dgm:spPr/>
    </dgm:pt>
    <dgm:pt modelId="{D8A07A2B-0775-47E3-8D11-45C6E68CF8B5}" type="pres">
      <dgm:prSet presAssocID="{1FB135FD-BD78-4FE3-A6A3-CE966CDA420C}" presName="box" presStyleLbl="node1" presStyleIdx="0" presStyleCnt="3"/>
      <dgm:spPr/>
      <dgm:t>
        <a:bodyPr/>
        <a:lstStyle/>
        <a:p>
          <a:endParaRPr lang="en-US"/>
        </a:p>
      </dgm:t>
    </dgm:pt>
    <dgm:pt modelId="{2D9EB003-9AB9-4338-BA13-9ED71F158249}" type="pres">
      <dgm:prSet presAssocID="{1FB135FD-BD78-4FE3-A6A3-CE966CDA420C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/>
          </a:solidFill>
        </a:ln>
      </dgm:spPr>
    </dgm:pt>
    <dgm:pt modelId="{83127FB1-BCC1-4F1C-9CAF-A33E046D4CA0}" type="pres">
      <dgm:prSet presAssocID="{1FB135FD-BD78-4FE3-A6A3-CE966CDA420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95F24-FAED-4C54-A19C-91362B2686B6}" type="pres">
      <dgm:prSet presAssocID="{BB369277-77CD-4BEE-B725-131FAB07A9F0}" presName="spacer" presStyleCnt="0"/>
      <dgm:spPr/>
    </dgm:pt>
    <dgm:pt modelId="{CF6E4472-8AD0-451E-9C11-9CD8052AAC8B}" type="pres">
      <dgm:prSet presAssocID="{CD8584E9-D3BB-46BF-ADA9-C4676B9A2034}" presName="comp" presStyleCnt="0"/>
      <dgm:spPr/>
    </dgm:pt>
    <dgm:pt modelId="{6082DF13-23C1-4358-BC59-5DB3F4D5B20D}" type="pres">
      <dgm:prSet presAssocID="{CD8584E9-D3BB-46BF-ADA9-C4676B9A2034}" presName="box" presStyleLbl="node1" presStyleIdx="1" presStyleCnt="3"/>
      <dgm:spPr/>
      <dgm:t>
        <a:bodyPr/>
        <a:lstStyle/>
        <a:p>
          <a:endParaRPr lang="en-US"/>
        </a:p>
      </dgm:t>
    </dgm:pt>
    <dgm:pt modelId="{9D1E2015-0BC6-486F-B048-440C61EEFC3F}" type="pres">
      <dgm:prSet presAssocID="{CD8584E9-D3BB-46BF-ADA9-C4676B9A2034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/>
          </a:solidFill>
        </a:ln>
      </dgm:spPr>
    </dgm:pt>
    <dgm:pt modelId="{85B672ED-873B-4ADF-ABCB-675AEE6F9C44}" type="pres">
      <dgm:prSet presAssocID="{CD8584E9-D3BB-46BF-ADA9-C4676B9A203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A4206-6637-4F38-8C23-4AC531E37BED}" type="pres">
      <dgm:prSet presAssocID="{80CEC6E4-C752-48F5-BBD3-7CC7EDC44B65}" presName="spacer" presStyleCnt="0"/>
      <dgm:spPr/>
    </dgm:pt>
    <dgm:pt modelId="{5316BC8F-6D94-4920-B6AA-8B6D8CE82157}" type="pres">
      <dgm:prSet presAssocID="{EE704307-14A4-4D82-A708-83D4C507C161}" presName="comp" presStyleCnt="0"/>
      <dgm:spPr/>
    </dgm:pt>
    <dgm:pt modelId="{00512A92-19AF-4607-80DB-AA2DBABF6969}" type="pres">
      <dgm:prSet presAssocID="{EE704307-14A4-4D82-A708-83D4C507C161}" presName="box" presStyleLbl="node1" presStyleIdx="2" presStyleCnt="3"/>
      <dgm:spPr/>
      <dgm:t>
        <a:bodyPr/>
        <a:lstStyle/>
        <a:p>
          <a:endParaRPr lang="en-US"/>
        </a:p>
      </dgm:t>
    </dgm:pt>
    <dgm:pt modelId="{6B065AD0-17F6-4500-9649-8095902D09B9}" type="pres">
      <dgm:prSet presAssocID="{EE704307-14A4-4D82-A708-83D4C507C161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/>
          </a:solidFill>
        </a:ln>
      </dgm:spPr>
    </dgm:pt>
    <dgm:pt modelId="{C1DF9FA2-C7B8-488E-ADD5-AFF080749EFD}" type="pres">
      <dgm:prSet presAssocID="{EE704307-14A4-4D82-A708-83D4C507C161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0E92E2-945A-4F08-B975-E367D7E06C21}" type="presOf" srcId="{EE704307-14A4-4D82-A708-83D4C507C161}" destId="{00512A92-19AF-4607-80DB-AA2DBABF6969}" srcOrd="0" destOrd="0" presId="urn:microsoft.com/office/officeart/2005/8/layout/vList4"/>
    <dgm:cxn modelId="{A12CA614-58CF-4136-9ABC-46F9AA14BB22}" type="presOf" srcId="{8513898E-CAAC-4CB9-AF64-2B541EB34612}" destId="{85B672ED-873B-4ADF-ABCB-675AEE6F9C44}" srcOrd="1" destOrd="1" presId="urn:microsoft.com/office/officeart/2005/8/layout/vList4"/>
    <dgm:cxn modelId="{5790EF6D-6416-4F4A-958A-3347EEDEA064}" srcId="{AE32D66E-6E1D-43C7-8FB7-BD3351E9A341}" destId="{CD8584E9-D3BB-46BF-ADA9-C4676B9A2034}" srcOrd="1" destOrd="0" parTransId="{0A2A5AE6-0EA5-451E-8A4D-9332BB2CD87E}" sibTransId="{80CEC6E4-C752-48F5-BBD3-7CC7EDC44B65}"/>
    <dgm:cxn modelId="{5F283A0F-4159-48B1-9353-2C3BEE5660A7}" srcId="{1FB135FD-BD78-4FE3-A6A3-CE966CDA420C}" destId="{1F928324-9FDF-4EE2-90FE-930F52B46A8B}" srcOrd="0" destOrd="0" parTransId="{3B1BE083-5C2A-44DE-A28C-83487BDB24AA}" sibTransId="{07C76329-6345-4A41-B778-B397E74C8F6D}"/>
    <dgm:cxn modelId="{AB6CC12A-081C-462F-BE8C-5DDA7FEDA3A4}" type="presOf" srcId="{1FB135FD-BD78-4FE3-A6A3-CE966CDA420C}" destId="{D8A07A2B-0775-47E3-8D11-45C6E68CF8B5}" srcOrd="0" destOrd="0" presId="urn:microsoft.com/office/officeart/2005/8/layout/vList4"/>
    <dgm:cxn modelId="{36A5834C-42A7-4BC3-9D2A-B311589C7189}" srcId="{AE32D66E-6E1D-43C7-8FB7-BD3351E9A341}" destId="{1FB135FD-BD78-4FE3-A6A3-CE966CDA420C}" srcOrd="0" destOrd="0" parTransId="{318B35F8-5F4B-4DF0-935B-3B67DC362884}" sibTransId="{BB369277-77CD-4BEE-B725-131FAB07A9F0}"/>
    <dgm:cxn modelId="{16D7799F-127B-4A8B-87F8-821B0178128C}" srcId="{EE704307-14A4-4D82-A708-83D4C507C161}" destId="{1F58769D-C1D9-424B-BB0F-978DF9849B83}" srcOrd="0" destOrd="0" parTransId="{ADC74D24-16BA-4647-9CE9-D9DE8D737A1E}" sibTransId="{D711F754-16A0-40B4-921C-9B9F4474FA57}"/>
    <dgm:cxn modelId="{90C01FB3-FDE0-4C35-ADEA-54C37D1581CD}" type="presOf" srcId="{1F928324-9FDF-4EE2-90FE-930F52B46A8B}" destId="{83127FB1-BCC1-4F1C-9CAF-A33E046D4CA0}" srcOrd="1" destOrd="1" presId="urn:microsoft.com/office/officeart/2005/8/layout/vList4"/>
    <dgm:cxn modelId="{0E601AB8-E7F2-4C84-A751-867E888D72EE}" type="presOf" srcId="{1F58769D-C1D9-424B-BB0F-978DF9849B83}" destId="{00512A92-19AF-4607-80DB-AA2DBABF6969}" srcOrd="0" destOrd="1" presId="urn:microsoft.com/office/officeart/2005/8/layout/vList4"/>
    <dgm:cxn modelId="{D91B889C-0FC7-4920-955F-6CF9F3BA5CC5}" type="presOf" srcId="{AE32D66E-6E1D-43C7-8FB7-BD3351E9A341}" destId="{5E043819-CECF-4AA6-8BF1-94EEB5DD59CB}" srcOrd="0" destOrd="0" presId="urn:microsoft.com/office/officeart/2005/8/layout/vList4"/>
    <dgm:cxn modelId="{0E5D6731-6A8F-4E00-9CFC-963FF897DE9F}" type="presOf" srcId="{1F58769D-C1D9-424B-BB0F-978DF9849B83}" destId="{C1DF9FA2-C7B8-488E-ADD5-AFF080749EFD}" srcOrd="1" destOrd="1" presId="urn:microsoft.com/office/officeart/2005/8/layout/vList4"/>
    <dgm:cxn modelId="{DFFF1DE7-9C4F-4FAD-A8C1-FE37160CF1FF}" type="presOf" srcId="{1FB135FD-BD78-4FE3-A6A3-CE966CDA420C}" destId="{83127FB1-BCC1-4F1C-9CAF-A33E046D4CA0}" srcOrd="1" destOrd="0" presId="urn:microsoft.com/office/officeart/2005/8/layout/vList4"/>
    <dgm:cxn modelId="{B6E9C1B0-BB0B-45BE-BE3B-4EB6CA5E43CA}" type="presOf" srcId="{1F928324-9FDF-4EE2-90FE-930F52B46A8B}" destId="{D8A07A2B-0775-47E3-8D11-45C6E68CF8B5}" srcOrd="0" destOrd="1" presId="urn:microsoft.com/office/officeart/2005/8/layout/vList4"/>
    <dgm:cxn modelId="{30E4960B-E8CF-4605-9FA8-B67611F3F74E}" type="presOf" srcId="{EE704307-14A4-4D82-A708-83D4C507C161}" destId="{C1DF9FA2-C7B8-488E-ADD5-AFF080749EFD}" srcOrd="1" destOrd="0" presId="urn:microsoft.com/office/officeart/2005/8/layout/vList4"/>
    <dgm:cxn modelId="{22B12CF5-1E3C-4F61-A0BD-1BFF47E4FAC2}" type="presOf" srcId="{CD8584E9-D3BB-46BF-ADA9-C4676B9A2034}" destId="{85B672ED-873B-4ADF-ABCB-675AEE6F9C44}" srcOrd="1" destOrd="0" presId="urn:microsoft.com/office/officeart/2005/8/layout/vList4"/>
    <dgm:cxn modelId="{678B7271-D9BD-4304-A23F-A181E0EF7717}" type="presOf" srcId="{CD8584E9-D3BB-46BF-ADA9-C4676B9A2034}" destId="{6082DF13-23C1-4358-BC59-5DB3F4D5B20D}" srcOrd="0" destOrd="0" presId="urn:microsoft.com/office/officeart/2005/8/layout/vList4"/>
    <dgm:cxn modelId="{1580EB2F-76AB-44EF-8DF6-35765CD09E53}" srcId="{CD8584E9-D3BB-46BF-ADA9-C4676B9A2034}" destId="{8513898E-CAAC-4CB9-AF64-2B541EB34612}" srcOrd="0" destOrd="0" parTransId="{BA8088BA-B037-4CA1-98B8-9351E8A995C8}" sibTransId="{B5E64BA9-69C8-4942-9E87-BD2744DF3D88}"/>
    <dgm:cxn modelId="{332297D8-057D-49A4-91DB-A77393C4D728}" type="presOf" srcId="{8513898E-CAAC-4CB9-AF64-2B541EB34612}" destId="{6082DF13-23C1-4358-BC59-5DB3F4D5B20D}" srcOrd="0" destOrd="1" presId="urn:microsoft.com/office/officeart/2005/8/layout/vList4"/>
    <dgm:cxn modelId="{A2D3FFA1-A7E6-42E7-BFC3-30AA0922555A}" srcId="{AE32D66E-6E1D-43C7-8FB7-BD3351E9A341}" destId="{EE704307-14A4-4D82-A708-83D4C507C161}" srcOrd="2" destOrd="0" parTransId="{65B6D733-26BD-4FE3-AC4B-5B9E9A8FFA96}" sibTransId="{45DA1DBF-C585-4C10-8E69-FB23902E19A3}"/>
    <dgm:cxn modelId="{2C093107-41D5-4B84-9AD6-A5156CA1B7D5}" type="presParOf" srcId="{5E043819-CECF-4AA6-8BF1-94EEB5DD59CB}" destId="{C2BB7550-C4B5-4554-9705-D2BCA5054C1E}" srcOrd="0" destOrd="0" presId="urn:microsoft.com/office/officeart/2005/8/layout/vList4"/>
    <dgm:cxn modelId="{6252FE6D-7268-4556-87FD-2EEA34E7FCA9}" type="presParOf" srcId="{C2BB7550-C4B5-4554-9705-D2BCA5054C1E}" destId="{D8A07A2B-0775-47E3-8D11-45C6E68CF8B5}" srcOrd="0" destOrd="0" presId="urn:microsoft.com/office/officeart/2005/8/layout/vList4"/>
    <dgm:cxn modelId="{89EB6BDC-E2E7-4753-A412-D81647C5A0E4}" type="presParOf" srcId="{C2BB7550-C4B5-4554-9705-D2BCA5054C1E}" destId="{2D9EB003-9AB9-4338-BA13-9ED71F158249}" srcOrd="1" destOrd="0" presId="urn:microsoft.com/office/officeart/2005/8/layout/vList4"/>
    <dgm:cxn modelId="{AEAEEF4A-9136-4E9E-ACC7-2607385BE724}" type="presParOf" srcId="{C2BB7550-C4B5-4554-9705-D2BCA5054C1E}" destId="{83127FB1-BCC1-4F1C-9CAF-A33E046D4CA0}" srcOrd="2" destOrd="0" presId="urn:microsoft.com/office/officeart/2005/8/layout/vList4"/>
    <dgm:cxn modelId="{677A24F3-574C-4E2D-9BDA-504E308EA143}" type="presParOf" srcId="{5E043819-CECF-4AA6-8BF1-94EEB5DD59CB}" destId="{E0295F24-FAED-4C54-A19C-91362B2686B6}" srcOrd="1" destOrd="0" presId="urn:microsoft.com/office/officeart/2005/8/layout/vList4"/>
    <dgm:cxn modelId="{32E529A7-0C0C-46B1-9447-73E3DA1F0F59}" type="presParOf" srcId="{5E043819-CECF-4AA6-8BF1-94EEB5DD59CB}" destId="{CF6E4472-8AD0-451E-9C11-9CD8052AAC8B}" srcOrd="2" destOrd="0" presId="urn:microsoft.com/office/officeart/2005/8/layout/vList4"/>
    <dgm:cxn modelId="{E458C7A0-DAFA-400A-B4EA-737AF91AF53F}" type="presParOf" srcId="{CF6E4472-8AD0-451E-9C11-9CD8052AAC8B}" destId="{6082DF13-23C1-4358-BC59-5DB3F4D5B20D}" srcOrd="0" destOrd="0" presId="urn:microsoft.com/office/officeart/2005/8/layout/vList4"/>
    <dgm:cxn modelId="{302299EC-C720-422F-AD60-67F329172BB1}" type="presParOf" srcId="{CF6E4472-8AD0-451E-9C11-9CD8052AAC8B}" destId="{9D1E2015-0BC6-486F-B048-440C61EEFC3F}" srcOrd="1" destOrd="0" presId="urn:microsoft.com/office/officeart/2005/8/layout/vList4"/>
    <dgm:cxn modelId="{E7D1BBBD-B259-49A3-962B-0C04DFAF8DE4}" type="presParOf" srcId="{CF6E4472-8AD0-451E-9C11-9CD8052AAC8B}" destId="{85B672ED-873B-4ADF-ABCB-675AEE6F9C44}" srcOrd="2" destOrd="0" presId="urn:microsoft.com/office/officeart/2005/8/layout/vList4"/>
    <dgm:cxn modelId="{D4D78BFD-F5DE-4DFA-8FD5-4C389EAC301D}" type="presParOf" srcId="{5E043819-CECF-4AA6-8BF1-94EEB5DD59CB}" destId="{C3BA4206-6637-4F38-8C23-4AC531E37BED}" srcOrd="3" destOrd="0" presId="urn:microsoft.com/office/officeart/2005/8/layout/vList4"/>
    <dgm:cxn modelId="{2354487C-6F11-477F-B6C1-9BDDA0A59D64}" type="presParOf" srcId="{5E043819-CECF-4AA6-8BF1-94EEB5DD59CB}" destId="{5316BC8F-6D94-4920-B6AA-8B6D8CE82157}" srcOrd="4" destOrd="0" presId="urn:microsoft.com/office/officeart/2005/8/layout/vList4"/>
    <dgm:cxn modelId="{BA4EF890-44DE-4F46-AC32-8D8F0C34D722}" type="presParOf" srcId="{5316BC8F-6D94-4920-B6AA-8B6D8CE82157}" destId="{00512A92-19AF-4607-80DB-AA2DBABF6969}" srcOrd="0" destOrd="0" presId="urn:microsoft.com/office/officeart/2005/8/layout/vList4"/>
    <dgm:cxn modelId="{BE6D952F-DB6E-418C-B95E-D0E567ADBDDF}" type="presParOf" srcId="{5316BC8F-6D94-4920-B6AA-8B6D8CE82157}" destId="{6B065AD0-17F6-4500-9649-8095902D09B9}" srcOrd="1" destOrd="0" presId="urn:microsoft.com/office/officeart/2005/8/layout/vList4"/>
    <dgm:cxn modelId="{85EE068A-3AF7-4E5B-A54F-0B50FD2D7FA6}" type="presParOf" srcId="{5316BC8F-6D94-4920-B6AA-8B6D8CE82157}" destId="{C1DF9FA2-C7B8-488E-ADD5-AFF080749EFD}" srcOrd="2" destOrd="0" presId="urn:microsoft.com/office/officeart/2005/8/layout/vList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DAC708-D244-4BD5-B7A9-942B8B3B7A34}" type="doc">
      <dgm:prSet loTypeId="urn:microsoft.com/office/officeart/2005/8/layout/bProcess2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DEE6D7-EACF-4C69-A1A1-894EA54BBD61}">
      <dgm:prSet phldrT="[Text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n-US" sz="2800" dirty="0" smtClean="0">
              <a:solidFill>
                <a:srgbClr val="FF0000"/>
              </a:solidFill>
              <a:latin typeface="Chiller" pitchFamily="82" charset="0"/>
            </a:rPr>
            <a:t>Start Solver</a:t>
          </a:r>
          <a:endParaRPr lang="en-US" sz="2800" dirty="0">
            <a:solidFill>
              <a:srgbClr val="FF0000"/>
            </a:solidFill>
            <a:latin typeface="Chiller" pitchFamily="82" charset="0"/>
          </a:endParaRPr>
        </a:p>
      </dgm:t>
    </dgm:pt>
    <dgm:pt modelId="{D7735D35-1BDF-4BF0-9080-C105A56D34BE}" type="parTrans" cxnId="{4E88A916-0F01-4914-8BF2-06AA9D64E5F7}">
      <dgm:prSet/>
      <dgm:spPr/>
      <dgm:t>
        <a:bodyPr/>
        <a:lstStyle/>
        <a:p>
          <a:endParaRPr lang="en-US"/>
        </a:p>
      </dgm:t>
    </dgm:pt>
    <dgm:pt modelId="{0BC12294-D06D-4B65-80D9-0878C25B1773}" type="sibTrans" cxnId="{4E88A916-0F01-4914-8BF2-06AA9D64E5F7}">
      <dgm:prSet/>
      <dgm:spPr/>
      <dgm:t>
        <a:bodyPr/>
        <a:lstStyle/>
        <a:p>
          <a:endParaRPr lang="en-US"/>
        </a:p>
      </dgm:t>
    </dgm:pt>
    <dgm:pt modelId="{3BB2B37B-3B2E-47B6-8EF3-8CEBCC98E116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AD09C512-CC3D-4D37-879B-D8F62F27F1F9}" type="parTrans" cxnId="{DAD29C37-F4FD-43CE-884B-D15CCE0AFA44}">
      <dgm:prSet/>
      <dgm:spPr/>
      <dgm:t>
        <a:bodyPr/>
        <a:lstStyle/>
        <a:p>
          <a:endParaRPr lang="en-US"/>
        </a:p>
      </dgm:t>
    </dgm:pt>
    <dgm:pt modelId="{3E03EB03-83AE-4854-AC65-4B797B08C25C}" type="sibTrans" cxnId="{DAD29C37-F4FD-43CE-884B-D15CCE0AFA44}">
      <dgm:prSet/>
      <dgm:spPr/>
      <dgm:t>
        <a:bodyPr/>
        <a:lstStyle/>
        <a:p>
          <a:endParaRPr lang="en-US"/>
        </a:p>
      </dgm:t>
    </dgm:pt>
    <dgm:pt modelId="{C97FF735-6492-4B84-9863-746A4D5D9D4F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34C928BC-3B09-4B82-9D3E-4F988A85BD99}" type="parTrans" cxnId="{68F31623-4437-4F11-BDD5-E3C159648E66}">
      <dgm:prSet/>
      <dgm:spPr/>
      <dgm:t>
        <a:bodyPr/>
        <a:lstStyle/>
        <a:p>
          <a:endParaRPr lang="en-US"/>
        </a:p>
      </dgm:t>
    </dgm:pt>
    <dgm:pt modelId="{3414C3DE-C8C5-402A-8AC9-1FBA37796C62}" type="sibTrans" cxnId="{68F31623-4437-4F11-BDD5-E3C159648E66}">
      <dgm:prSet/>
      <dgm:spPr/>
      <dgm:t>
        <a:bodyPr/>
        <a:lstStyle/>
        <a:p>
          <a:endParaRPr lang="en-US"/>
        </a:p>
      </dgm:t>
    </dgm:pt>
    <dgm:pt modelId="{2B181EFF-6E30-4078-AA8B-69B2435F2B1E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EF637068-B8C3-41B1-868A-5F33741E9DC8}" type="parTrans" cxnId="{B7C104EB-A7A3-4C7F-9A93-4FDE7E15BDA3}">
      <dgm:prSet/>
      <dgm:spPr/>
      <dgm:t>
        <a:bodyPr/>
        <a:lstStyle/>
        <a:p>
          <a:endParaRPr lang="en-US"/>
        </a:p>
      </dgm:t>
    </dgm:pt>
    <dgm:pt modelId="{A8A8BFED-5C56-4D89-A02F-DD2F5CFEBB9C}" type="sibTrans" cxnId="{B7C104EB-A7A3-4C7F-9A93-4FDE7E15BDA3}">
      <dgm:prSet/>
      <dgm:spPr/>
      <dgm:t>
        <a:bodyPr/>
        <a:lstStyle/>
        <a:p>
          <a:endParaRPr lang="en-US"/>
        </a:p>
      </dgm:t>
    </dgm:pt>
    <dgm:pt modelId="{B42912BE-9053-4A48-A290-07EB2A85CEFB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E1EC7235-FB3D-4933-87CD-7DE409D3C924}" type="parTrans" cxnId="{8D0D58A9-C18F-458F-AEFA-B13C62AA5249}">
      <dgm:prSet/>
      <dgm:spPr/>
      <dgm:t>
        <a:bodyPr/>
        <a:lstStyle/>
        <a:p>
          <a:endParaRPr lang="en-US"/>
        </a:p>
      </dgm:t>
    </dgm:pt>
    <dgm:pt modelId="{DC7FC1E5-2D0E-48DB-897D-EA5BBFD3421C}" type="sibTrans" cxnId="{8D0D58A9-C18F-458F-AEFA-B13C62AA5249}">
      <dgm:prSet/>
      <dgm:spPr/>
      <dgm:t>
        <a:bodyPr/>
        <a:lstStyle/>
        <a:p>
          <a:endParaRPr lang="en-US"/>
        </a:p>
      </dgm:t>
    </dgm:pt>
    <dgm:pt modelId="{443F98A6-1A50-4780-B2BF-B6E59B6221D6}">
      <dgm:prSet phldrT="[Text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n-US" sz="2800" dirty="0" smtClean="0">
              <a:solidFill>
                <a:srgbClr val="FF0000"/>
              </a:solidFill>
              <a:latin typeface="Chiller" pitchFamily="82" charset="0"/>
            </a:rPr>
            <a:t>Solver Finds a Solution</a:t>
          </a:r>
          <a:endParaRPr lang="en-US" sz="2800" dirty="0">
            <a:solidFill>
              <a:srgbClr val="FF0000"/>
            </a:solidFill>
            <a:latin typeface="Chiller" pitchFamily="82" charset="0"/>
          </a:endParaRPr>
        </a:p>
      </dgm:t>
    </dgm:pt>
    <dgm:pt modelId="{3D2A4E17-5295-4D7C-9A91-B4D9C5359D40}" type="sibTrans" cxnId="{DC9D70B6-9D70-4C38-A888-37563A7101E2}">
      <dgm:prSet/>
      <dgm:spPr/>
      <dgm:t>
        <a:bodyPr/>
        <a:lstStyle/>
        <a:p>
          <a:endParaRPr lang="en-US"/>
        </a:p>
      </dgm:t>
    </dgm:pt>
    <dgm:pt modelId="{17B04B6F-EA6F-42D8-BB8E-F693DAD7100C}" type="parTrans" cxnId="{DC9D70B6-9D70-4C38-A888-37563A7101E2}">
      <dgm:prSet/>
      <dgm:spPr/>
      <dgm:t>
        <a:bodyPr/>
        <a:lstStyle/>
        <a:p>
          <a:endParaRPr lang="en-US"/>
        </a:p>
      </dgm:t>
    </dgm:pt>
    <dgm:pt modelId="{184B1DCD-BBD8-443F-BB30-69545E75CFAB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E231B6F1-BE95-4058-B43E-59F7F097E986}" type="sibTrans" cxnId="{746A35E2-B264-4468-BBCC-3727473C81B9}">
      <dgm:prSet/>
      <dgm:spPr/>
      <dgm:t>
        <a:bodyPr/>
        <a:lstStyle/>
        <a:p>
          <a:endParaRPr lang="en-US"/>
        </a:p>
      </dgm:t>
    </dgm:pt>
    <dgm:pt modelId="{86933579-C04D-4761-BD7F-5DB4F98BAD3C}" type="parTrans" cxnId="{746A35E2-B264-4468-BBCC-3727473C81B9}">
      <dgm:prSet/>
      <dgm:spPr/>
      <dgm:t>
        <a:bodyPr/>
        <a:lstStyle/>
        <a:p>
          <a:endParaRPr lang="en-US"/>
        </a:p>
      </dgm:t>
    </dgm:pt>
    <dgm:pt modelId="{26215B07-1C1E-4639-9BAE-3680466C360E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DAC349C9-958B-4B70-8338-D2938196E70D}" type="sibTrans" cxnId="{53B2FC8D-BB02-4404-905D-EB0D24529A11}">
      <dgm:prSet/>
      <dgm:spPr/>
      <dgm:t>
        <a:bodyPr/>
        <a:lstStyle/>
        <a:p>
          <a:endParaRPr lang="en-US"/>
        </a:p>
      </dgm:t>
    </dgm:pt>
    <dgm:pt modelId="{2A758194-A277-4159-932B-AA6B460C9A48}" type="parTrans" cxnId="{53B2FC8D-BB02-4404-905D-EB0D24529A11}">
      <dgm:prSet/>
      <dgm:spPr/>
      <dgm:t>
        <a:bodyPr/>
        <a:lstStyle/>
        <a:p>
          <a:endParaRPr lang="en-US"/>
        </a:p>
      </dgm:t>
    </dgm:pt>
    <dgm:pt modelId="{EECC17DB-08B8-4C2C-AC34-C0338319288F}">
      <dgm:prSet phldrT="[Text]"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4000" dirty="0">
            <a:solidFill>
              <a:schemeClr val="tx1"/>
            </a:solidFill>
            <a:latin typeface="Chiller" pitchFamily="82" charset="0"/>
          </a:endParaRPr>
        </a:p>
      </dgm:t>
    </dgm:pt>
    <dgm:pt modelId="{6F22CA48-F9F4-4656-939D-70E0FE5D07F7}" type="sibTrans" cxnId="{278576D2-C20F-4E8C-9514-ACB4AE3F4DBD}">
      <dgm:prSet/>
      <dgm:spPr/>
      <dgm:t>
        <a:bodyPr/>
        <a:lstStyle/>
        <a:p>
          <a:endParaRPr lang="en-US"/>
        </a:p>
      </dgm:t>
    </dgm:pt>
    <dgm:pt modelId="{0C11685D-79DC-4044-826E-7B8DDC109E27}" type="parTrans" cxnId="{278576D2-C20F-4E8C-9514-ACB4AE3F4DBD}">
      <dgm:prSet/>
      <dgm:spPr/>
      <dgm:t>
        <a:bodyPr/>
        <a:lstStyle/>
        <a:p>
          <a:endParaRPr lang="en-US"/>
        </a:p>
      </dgm:t>
    </dgm:pt>
    <dgm:pt modelId="{833FC0B9-72E5-4022-9788-1B8F4CB0C176}">
      <dgm:prSet custT="1"/>
      <dgm:spPr/>
      <dgm:t>
        <a:bodyPr/>
        <a:lstStyle/>
        <a:p>
          <a:r>
            <a:rPr lang="en-US" sz="4000" dirty="0" smtClean="0">
              <a:solidFill>
                <a:schemeClr val="tx1"/>
              </a:solidFill>
              <a:latin typeface="Chiller" pitchFamily="82" charset="0"/>
            </a:rPr>
            <a:t>Wait</a:t>
          </a:r>
          <a:endParaRPr lang="en-US" sz="1700" dirty="0"/>
        </a:p>
      </dgm:t>
    </dgm:pt>
    <dgm:pt modelId="{7CC7FFB7-493A-4B3C-89FC-8B1C5C2462C6}" type="parTrans" cxnId="{933C65A2-600F-4E8F-AF8F-1FE4F5A5BA1A}">
      <dgm:prSet/>
      <dgm:spPr/>
      <dgm:t>
        <a:bodyPr/>
        <a:lstStyle/>
        <a:p>
          <a:endParaRPr lang="en-US"/>
        </a:p>
      </dgm:t>
    </dgm:pt>
    <dgm:pt modelId="{376190C1-86D8-4CC4-8821-92051868C6EF}" type="sibTrans" cxnId="{933C65A2-600F-4E8F-AF8F-1FE4F5A5BA1A}">
      <dgm:prSet/>
      <dgm:spPr/>
      <dgm:t>
        <a:bodyPr/>
        <a:lstStyle/>
        <a:p>
          <a:endParaRPr lang="en-US"/>
        </a:p>
      </dgm:t>
    </dgm:pt>
    <dgm:pt modelId="{1B259855-5456-4021-8497-8E51A0A51D66}" type="pres">
      <dgm:prSet presAssocID="{5EDAC708-D244-4BD5-B7A9-942B8B3B7A34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F35EE8AD-C9A7-42CF-BB2D-ED70572F4699}" type="pres">
      <dgm:prSet presAssocID="{38DEE6D7-EACF-4C69-A1A1-894EA54BBD61}" presName="firstNode" presStyleLbl="node1" presStyleIdx="0" presStyleCnt="10" custScaleX="121084" custScaleY="1079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5D60B-F473-4DAF-BF99-EDE670733283}" type="pres">
      <dgm:prSet presAssocID="{0BC12294-D06D-4B65-80D9-0878C25B1773}" presName="sibTrans" presStyleLbl="sibTrans2D1" presStyleIdx="0" presStyleCnt="9"/>
      <dgm:spPr/>
      <dgm:t>
        <a:bodyPr/>
        <a:lstStyle/>
        <a:p>
          <a:endParaRPr lang="en-US"/>
        </a:p>
      </dgm:t>
    </dgm:pt>
    <dgm:pt modelId="{E83A4D18-24E8-462A-A46B-4A1EF17F94B4}" type="pres">
      <dgm:prSet presAssocID="{3BB2B37B-3B2E-47B6-8EF3-8CEBCC98E116}" presName="middleNode" presStyleCnt="0"/>
      <dgm:spPr/>
    </dgm:pt>
    <dgm:pt modelId="{4D96639D-222D-43E9-A629-1D5162217BDB}" type="pres">
      <dgm:prSet presAssocID="{3BB2B37B-3B2E-47B6-8EF3-8CEBCC98E116}" presName="padding" presStyleLbl="node1" presStyleIdx="0" presStyleCnt="10"/>
      <dgm:spPr/>
    </dgm:pt>
    <dgm:pt modelId="{824F8B9C-65DD-42DE-84DC-08DB3E313427}" type="pres">
      <dgm:prSet presAssocID="{3BB2B37B-3B2E-47B6-8EF3-8CEBCC98E116}" presName="shape" presStyleLbl="node1" presStyleIdx="1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084DE7-355C-46E5-B27B-444A0B542503}" type="pres">
      <dgm:prSet presAssocID="{3E03EB03-83AE-4854-AC65-4B797B08C25C}" presName="sibTrans" presStyleLbl="sibTrans2D1" presStyleIdx="1" presStyleCnt="9"/>
      <dgm:spPr/>
      <dgm:t>
        <a:bodyPr/>
        <a:lstStyle/>
        <a:p>
          <a:endParaRPr lang="en-US"/>
        </a:p>
      </dgm:t>
    </dgm:pt>
    <dgm:pt modelId="{A6474676-FF6D-43C3-8089-871B2FB270F2}" type="pres">
      <dgm:prSet presAssocID="{C97FF735-6492-4B84-9863-746A4D5D9D4F}" presName="middleNode" presStyleCnt="0"/>
      <dgm:spPr/>
    </dgm:pt>
    <dgm:pt modelId="{4BF84927-8F6E-414B-831C-EE5361A61E56}" type="pres">
      <dgm:prSet presAssocID="{C97FF735-6492-4B84-9863-746A4D5D9D4F}" presName="padding" presStyleLbl="node1" presStyleIdx="1" presStyleCnt="10"/>
      <dgm:spPr/>
    </dgm:pt>
    <dgm:pt modelId="{6F9C249C-E49F-4C74-921C-C3ADF6D4328D}" type="pres">
      <dgm:prSet presAssocID="{C97FF735-6492-4B84-9863-746A4D5D9D4F}" presName="shape" presStyleLbl="node1" presStyleIdx="2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10CF0B-777A-485D-9E26-92F04C7DD0C5}" type="pres">
      <dgm:prSet presAssocID="{3414C3DE-C8C5-402A-8AC9-1FBA37796C62}" presName="sibTrans" presStyleLbl="sibTrans2D1" presStyleIdx="2" presStyleCnt="9"/>
      <dgm:spPr/>
      <dgm:t>
        <a:bodyPr/>
        <a:lstStyle/>
        <a:p>
          <a:endParaRPr lang="en-US"/>
        </a:p>
      </dgm:t>
    </dgm:pt>
    <dgm:pt modelId="{F0362978-0DA7-41E5-A650-ECF95642A3DD}" type="pres">
      <dgm:prSet presAssocID="{2B181EFF-6E30-4078-AA8B-69B2435F2B1E}" presName="middleNode" presStyleCnt="0"/>
      <dgm:spPr/>
    </dgm:pt>
    <dgm:pt modelId="{06BEF1B2-76D8-4E3E-956C-F60A0B614780}" type="pres">
      <dgm:prSet presAssocID="{2B181EFF-6E30-4078-AA8B-69B2435F2B1E}" presName="padding" presStyleLbl="node1" presStyleIdx="2" presStyleCnt="10"/>
      <dgm:spPr/>
    </dgm:pt>
    <dgm:pt modelId="{BAFC89B1-EFA4-4DC4-9A49-82AB62534F14}" type="pres">
      <dgm:prSet presAssocID="{2B181EFF-6E30-4078-AA8B-69B2435F2B1E}" presName="shape" presStyleLbl="node1" presStyleIdx="3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39A1C-8F19-4D3D-9426-2A2527DE00B9}" type="pres">
      <dgm:prSet presAssocID="{A8A8BFED-5C56-4D89-A02F-DD2F5CFEBB9C}" presName="sibTrans" presStyleLbl="sibTrans2D1" presStyleIdx="3" presStyleCnt="9"/>
      <dgm:spPr/>
      <dgm:t>
        <a:bodyPr/>
        <a:lstStyle/>
        <a:p>
          <a:endParaRPr lang="en-US"/>
        </a:p>
      </dgm:t>
    </dgm:pt>
    <dgm:pt modelId="{F1D3DA9C-786D-42D9-9D0B-842D1886F962}" type="pres">
      <dgm:prSet presAssocID="{B42912BE-9053-4A48-A290-07EB2A85CEFB}" presName="middleNode" presStyleCnt="0"/>
      <dgm:spPr/>
    </dgm:pt>
    <dgm:pt modelId="{8B016940-B813-4DDE-8269-A0C6422A966A}" type="pres">
      <dgm:prSet presAssocID="{B42912BE-9053-4A48-A290-07EB2A85CEFB}" presName="padding" presStyleLbl="node1" presStyleIdx="3" presStyleCnt="10"/>
      <dgm:spPr/>
    </dgm:pt>
    <dgm:pt modelId="{1B5E70CA-B282-4D16-9AEB-50571044A439}" type="pres">
      <dgm:prSet presAssocID="{B42912BE-9053-4A48-A290-07EB2A85CEFB}" presName="shape" presStyleLbl="node1" presStyleIdx="4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CCD31E-C7A3-4FFD-8D0A-B63F67B12084}" type="pres">
      <dgm:prSet presAssocID="{DC7FC1E5-2D0E-48DB-897D-EA5BBFD3421C}" presName="sibTrans" presStyleLbl="sibTrans2D1" presStyleIdx="4" presStyleCnt="9"/>
      <dgm:spPr/>
      <dgm:t>
        <a:bodyPr/>
        <a:lstStyle/>
        <a:p>
          <a:endParaRPr lang="en-US"/>
        </a:p>
      </dgm:t>
    </dgm:pt>
    <dgm:pt modelId="{B7E2C20F-77D1-401D-A2F8-A37B3565361D}" type="pres">
      <dgm:prSet presAssocID="{EECC17DB-08B8-4C2C-AC34-C0338319288F}" presName="middleNode" presStyleCnt="0"/>
      <dgm:spPr/>
    </dgm:pt>
    <dgm:pt modelId="{D6958E39-1167-4225-A5E4-4A87B8A99A5A}" type="pres">
      <dgm:prSet presAssocID="{EECC17DB-08B8-4C2C-AC34-C0338319288F}" presName="padding" presStyleLbl="node1" presStyleIdx="4" presStyleCnt="10"/>
      <dgm:spPr/>
    </dgm:pt>
    <dgm:pt modelId="{C37EC534-57A0-4E29-95F9-AB2CC6727D0E}" type="pres">
      <dgm:prSet presAssocID="{EECC17DB-08B8-4C2C-AC34-C0338319288F}" presName="shape" presStyleLbl="node1" presStyleIdx="5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A9C2F3-5B07-455B-85E9-D67541C4B422}" type="pres">
      <dgm:prSet presAssocID="{6F22CA48-F9F4-4656-939D-70E0FE5D07F7}" presName="sibTrans" presStyleLbl="sibTrans2D1" presStyleIdx="5" presStyleCnt="9"/>
      <dgm:spPr/>
      <dgm:t>
        <a:bodyPr/>
        <a:lstStyle/>
        <a:p>
          <a:endParaRPr lang="en-US"/>
        </a:p>
      </dgm:t>
    </dgm:pt>
    <dgm:pt modelId="{6B0E4C29-10BD-41D1-91CC-DFCE6F616660}" type="pres">
      <dgm:prSet presAssocID="{26215B07-1C1E-4639-9BAE-3680466C360E}" presName="middleNode" presStyleCnt="0"/>
      <dgm:spPr/>
    </dgm:pt>
    <dgm:pt modelId="{1467F3FE-1CAB-4C73-85CD-F426CA72C0F1}" type="pres">
      <dgm:prSet presAssocID="{26215B07-1C1E-4639-9BAE-3680466C360E}" presName="padding" presStyleLbl="node1" presStyleIdx="5" presStyleCnt="10"/>
      <dgm:spPr/>
    </dgm:pt>
    <dgm:pt modelId="{420EA85D-12FE-4141-9778-5776B32B4746}" type="pres">
      <dgm:prSet presAssocID="{26215B07-1C1E-4639-9BAE-3680466C360E}" presName="shape" presStyleLbl="node1" presStyleIdx="6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C041B7-C1E4-4D24-9DB9-A855C7D4E04D}" type="pres">
      <dgm:prSet presAssocID="{DAC349C9-958B-4B70-8338-D2938196E70D}" presName="sibTrans" presStyleLbl="sibTrans2D1" presStyleIdx="6" presStyleCnt="9"/>
      <dgm:spPr/>
      <dgm:t>
        <a:bodyPr/>
        <a:lstStyle/>
        <a:p>
          <a:endParaRPr lang="en-US"/>
        </a:p>
      </dgm:t>
    </dgm:pt>
    <dgm:pt modelId="{B2263D3E-00A2-44E9-A79B-97F0CF8A2C4E}" type="pres">
      <dgm:prSet presAssocID="{184B1DCD-BBD8-443F-BB30-69545E75CFAB}" presName="middleNode" presStyleCnt="0"/>
      <dgm:spPr/>
    </dgm:pt>
    <dgm:pt modelId="{E94A585E-55F2-4930-86C3-6CAA25FEB32B}" type="pres">
      <dgm:prSet presAssocID="{184B1DCD-BBD8-443F-BB30-69545E75CFAB}" presName="padding" presStyleLbl="node1" presStyleIdx="6" presStyleCnt="10"/>
      <dgm:spPr/>
    </dgm:pt>
    <dgm:pt modelId="{1E1DA65A-4620-411C-AA8A-58C1C117DEB9}" type="pres">
      <dgm:prSet presAssocID="{184B1DCD-BBD8-443F-BB30-69545E75CFAB}" presName="shape" presStyleLbl="node1" presStyleIdx="7" presStyleCnt="10" custScaleX="163497" custScaleY="152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AA6D5-F991-490D-8781-3B00F4B85878}" type="pres">
      <dgm:prSet presAssocID="{E231B6F1-BE95-4058-B43E-59F7F097E986}" presName="sibTrans" presStyleLbl="sibTrans2D1" presStyleIdx="7" presStyleCnt="9"/>
      <dgm:spPr/>
      <dgm:t>
        <a:bodyPr/>
        <a:lstStyle/>
        <a:p>
          <a:endParaRPr lang="en-US"/>
        </a:p>
      </dgm:t>
    </dgm:pt>
    <dgm:pt modelId="{C8E1D679-7645-419B-8E99-FBD556304095}" type="pres">
      <dgm:prSet presAssocID="{833FC0B9-72E5-4022-9788-1B8F4CB0C176}" presName="middleNode" presStyleCnt="0"/>
      <dgm:spPr/>
    </dgm:pt>
    <dgm:pt modelId="{594DA18F-094E-46B3-AFF2-EA24DB3F07FC}" type="pres">
      <dgm:prSet presAssocID="{833FC0B9-72E5-4022-9788-1B8F4CB0C176}" presName="padding" presStyleLbl="node1" presStyleIdx="7" presStyleCnt="10"/>
      <dgm:spPr/>
    </dgm:pt>
    <dgm:pt modelId="{819F37A5-740F-4BA6-B28A-7B510467C190}" type="pres">
      <dgm:prSet presAssocID="{833FC0B9-72E5-4022-9788-1B8F4CB0C176}" presName="shape" presStyleLbl="node1" presStyleIdx="8" presStyleCnt="10" custScaleX="156446" custScaleY="155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2DC91-9252-4641-A22E-C6E7B188847B}" type="pres">
      <dgm:prSet presAssocID="{376190C1-86D8-4CC4-8821-92051868C6EF}" presName="sibTrans" presStyleLbl="sibTrans2D1" presStyleIdx="8" presStyleCnt="9"/>
      <dgm:spPr/>
      <dgm:t>
        <a:bodyPr/>
        <a:lstStyle/>
        <a:p>
          <a:endParaRPr lang="en-US"/>
        </a:p>
      </dgm:t>
    </dgm:pt>
    <dgm:pt modelId="{6594434B-D28C-428A-978A-C83E195E0265}" type="pres">
      <dgm:prSet presAssocID="{443F98A6-1A50-4780-B2BF-B6E59B6221D6}" presName="lastNode" presStyleLbl="node1" presStyleIdx="9" presStyleCnt="10" custScaleX="121084" custScaleY="1079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B893AA-3CB7-4D5A-BF9B-8C475E216E72}" type="presOf" srcId="{C97FF735-6492-4B84-9863-746A4D5D9D4F}" destId="{6F9C249C-E49F-4C74-921C-C3ADF6D4328D}" srcOrd="0" destOrd="0" presId="urn:microsoft.com/office/officeart/2005/8/layout/bProcess2"/>
    <dgm:cxn modelId="{767A0EF6-4DDA-4302-8A47-D97D4FF9AA2B}" type="presOf" srcId="{443F98A6-1A50-4780-B2BF-B6E59B6221D6}" destId="{6594434B-D28C-428A-978A-C83E195E0265}" srcOrd="0" destOrd="0" presId="urn:microsoft.com/office/officeart/2005/8/layout/bProcess2"/>
    <dgm:cxn modelId="{108012D2-473A-4BD0-9B71-7D72E37DA359}" type="presOf" srcId="{E231B6F1-BE95-4058-B43E-59F7F097E986}" destId="{5EEAA6D5-F991-490D-8781-3B00F4B85878}" srcOrd="0" destOrd="0" presId="urn:microsoft.com/office/officeart/2005/8/layout/bProcess2"/>
    <dgm:cxn modelId="{53B2FC8D-BB02-4404-905D-EB0D24529A11}" srcId="{5EDAC708-D244-4BD5-B7A9-942B8B3B7A34}" destId="{26215B07-1C1E-4639-9BAE-3680466C360E}" srcOrd="6" destOrd="0" parTransId="{2A758194-A277-4159-932B-AA6B460C9A48}" sibTransId="{DAC349C9-958B-4B70-8338-D2938196E70D}"/>
    <dgm:cxn modelId="{038B32C4-3191-45ED-BA32-654B3D056CBB}" type="presOf" srcId="{3E03EB03-83AE-4854-AC65-4B797B08C25C}" destId="{49084DE7-355C-46E5-B27B-444A0B542503}" srcOrd="0" destOrd="0" presId="urn:microsoft.com/office/officeart/2005/8/layout/bProcess2"/>
    <dgm:cxn modelId="{1C7DDDDB-8DF6-4AE9-8C27-12B16915BC7B}" type="presOf" srcId="{6F22CA48-F9F4-4656-939D-70E0FE5D07F7}" destId="{8AA9C2F3-5B07-455B-85E9-D67541C4B422}" srcOrd="0" destOrd="0" presId="urn:microsoft.com/office/officeart/2005/8/layout/bProcess2"/>
    <dgm:cxn modelId="{FC6E9AF9-7209-4575-BA7E-D10530F08ECF}" type="presOf" srcId="{DC7FC1E5-2D0E-48DB-897D-EA5BBFD3421C}" destId="{9ACCD31E-C7A3-4FFD-8D0A-B63F67B12084}" srcOrd="0" destOrd="0" presId="urn:microsoft.com/office/officeart/2005/8/layout/bProcess2"/>
    <dgm:cxn modelId="{DAD29C37-F4FD-43CE-884B-D15CCE0AFA44}" srcId="{5EDAC708-D244-4BD5-B7A9-942B8B3B7A34}" destId="{3BB2B37B-3B2E-47B6-8EF3-8CEBCC98E116}" srcOrd="1" destOrd="0" parTransId="{AD09C512-CC3D-4D37-879B-D8F62F27F1F9}" sibTransId="{3E03EB03-83AE-4854-AC65-4B797B08C25C}"/>
    <dgm:cxn modelId="{BE45FEC5-12C3-4A4E-8F36-A68B2FD79774}" type="presOf" srcId="{2B181EFF-6E30-4078-AA8B-69B2435F2B1E}" destId="{BAFC89B1-EFA4-4DC4-9A49-82AB62534F14}" srcOrd="0" destOrd="0" presId="urn:microsoft.com/office/officeart/2005/8/layout/bProcess2"/>
    <dgm:cxn modelId="{44110525-B315-4B3D-8E7F-1BD3533D22CA}" type="presOf" srcId="{EECC17DB-08B8-4C2C-AC34-C0338319288F}" destId="{C37EC534-57A0-4E29-95F9-AB2CC6727D0E}" srcOrd="0" destOrd="0" presId="urn:microsoft.com/office/officeart/2005/8/layout/bProcess2"/>
    <dgm:cxn modelId="{74D2E7DD-FA5D-4767-8E7E-48026526212F}" type="presOf" srcId="{0BC12294-D06D-4B65-80D9-0878C25B1773}" destId="{E0B5D60B-F473-4DAF-BF99-EDE670733283}" srcOrd="0" destOrd="0" presId="urn:microsoft.com/office/officeart/2005/8/layout/bProcess2"/>
    <dgm:cxn modelId="{746A35E2-B264-4468-BBCC-3727473C81B9}" srcId="{5EDAC708-D244-4BD5-B7A9-942B8B3B7A34}" destId="{184B1DCD-BBD8-443F-BB30-69545E75CFAB}" srcOrd="7" destOrd="0" parTransId="{86933579-C04D-4761-BD7F-5DB4F98BAD3C}" sibTransId="{E231B6F1-BE95-4058-B43E-59F7F097E986}"/>
    <dgm:cxn modelId="{B7C104EB-A7A3-4C7F-9A93-4FDE7E15BDA3}" srcId="{5EDAC708-D244-4BD5-B7A9-942B8B3B7A34}" destId="{2B181EFF-6E30-4078-AA8B-69B2435F2B1E}" srcOrd="3" destOrd="0" parTransId="{EF637068-B8C3-41B1-868A-5F33741E9DC8}" sibTransId="{A8A8BFED-5C56-4D89-A02F-DD2F5CFEBB9C}"/>
    <dgm:cxn modelId="{933C65A2-600F-4E8F-AF8F-1FE4F5A5BA1A}" srcId="{5EDAC708-D244-4BD5-B7A9-942B8B3B7A34}" destId="{833FC0B9-72E5-4022-9788-1B8F4CB0C176}" srcOrd="8" destOrd="0" parTransId="{7CC7FFB7-493A-4B3C-89FC-8B1C5C2462C6}" sibTransId="{376190C1-86D8-4CC4-8821-92051868C6EF}"/>
    <dgm:cxn modelId="{BE9587E0-909C-46DA-AD3B-D7FD57035369}" type="presOf" srcId="{3414C3DE-C8C5-402A-8AC9-1FBA37796C62}" destId="{0B10CF0B-777A-485D-9E26-92F04C7DD0C5}" srcOrd="0" destOrd="0" presId="urn:microsoft.com/office/officeart/2005/8/layout/bProcess2"/>
    <dgm:cxn modelId="{A3418CD9-8D04-49C5-ADE5-0DB9E9DD125C}" type="presOf" srcId="{5EDAC708-D244-4BD5-B7A9-942B8B3B7A34}" destId="{1B259855-5456-4021-8497-8E51A0A51D66}" srcOrd="0" destOrd="0" presId="urn:microsoft.com/office/officeart/2005/8/layout/bProcess2"/>
    <dgm:cxn modelId="{4E88A916-0F01-4914-8BF2-06AA9D64E5F7}" srcId="{5EDAC708-D244-4BD5-B7A9-942B8B3B7A34}" destId="{38DEE6D7-EACF-4C69-A1A1-894EA54BBD61}" srcOrd="0" destOrd="0" parTransId="{D7735D35-1BDF-4BF0-9080-C105A56D34BE}" sibTransId="{0BC12294-D06D-4B65-80D9-0878C25B1773}"/>
    <dgm:cxn modelId="{DC9D70B6-9D70-4C38-A888-37563A7101E2}" srcId="{5EDAC708-D244-4BD5-B7A9-942B8B3B7A34}" destId="{443F98A6-1A50-4780-B2BF-B6E59B6221D6}" srcOrd="9" destOrd="0" parTransId="{17B04B6F-EA6F-42D8-BB8E-F693DAD7100C}" sibTransId="{3D2A4E17-5295-4D7C-9A91-B4D9C5359D40}"/>
    <dgm:cxn modelId="{68F31623-4437-4F11-BDD5-E3C159648E66}" srcId="{5EDAC708-D244-4BD5-B7A9-942B8B3B7A34}" destId="{C97FF735-6492-4B84-9863-746A4D5D9D4F}" srcOrd="2" destOrd="0" parTransId="{34C928BC-3B09-4B82-9D3E-4F988A85BD99}" sibTransId="{3414C3DE-C8C5-402A-8AC9-1FBA37796C62}"/>
    <dgm:cxn modelId="{8D0D58A9-C18F-458F-AEFA-B13C62AA5249}" srcId="{5EDAC708-D244-4BD5-B7A9-942B8B3B7A34}" destId="{B42912BE-9053-4A48-A290-07EB2A85CEFB}" srcOrd="4" destOrd="0" parTransId="{E1EC7235-FB3D-4933-87CD-7DE409D3C924}" sibTransId="{DC7FC1E5-2D0E-48DB-897D-EA5BBFD3421C}"/>
    <dgm:cxn modelId="{1C0F4C44-D2F2-4507-84F0-3D82ACD4E013}" type="presOf" srcId="{184B1DCD-BBD8-443F-BB30-69545E75CFAB}" destId="{1E1DA65A-4620-411C-AA8A-58C1C117DEB9}" srcOrd="0" destOrd="0" presId="urn:microsoft.com/office/officeart/2005/8/layout/bProcess2"/>
    <dgm:cxn modelId="{A1705CB9-DA06-4619-9267-B9B32FD68997}" type="presOf" srcId="{833FC0B9-72E5-4022-9788-1B8F4CB0C176}" destId="{819F37A5-740F-4BA6-B28A-7B510467C190}" srcOrd="0" destOrd="0" presId="urn:microsoft.com/office/officeart/2005/8/layout/bProcess2"/>
    <dgm:cxn modelId="{5DDDEB41-95EB-404A-B524-F5F7C9B901B8}" type="presOf" srcId="{376190C1-86D8-4CC4-8821-92051868C6EF}" destId="{E4F2DC91-9252-4641-A22E-C6E7B188847B}" srcOrd="0" destOrd="0" presId="urn:microsoft.com/office/officeart/2005/8/layout/bProcess2"/>
    <dgm:cxn modelId="{F0BF2DD7-11F7-4893-9776-FE2EA73E81D8}" type="presOf" srcId="{B42912BE-9053-4A48-A290-07EB2A85CEFB}" destId="{1B5E70CA-B282-4D16-9AEB-50571044A439}" srcOrd="0" destOrd="0" presId="urn:microsoft.com/office/officeart/2005/8/layout/bProcess2"/>
    <dgm:cxn modelId="{D0F3BF6A-E7DB-4D0C-8521-AAA45A272F8E}" type="presOf" srcId="{26215B07-1C1E-4639-9BAE-3680466C360E}" destId="{420EA85D-12FE-4141-9778-5776B32B4746}" srcOrd="0" destOrd="0" presId="urn:microsoft.com/office/officeart/2005/8/layout/bProcess2"/>
    <dgm:cxn modelId="{AB00E957-7F1B-4729-B88E-C481083A4AAB}" type="presOf" srcId="{3BB2B37B-3B2E-47B6-8EF3-8CEBCC98E116}" destId="{824F8B9C-65DD-42DE-84DC-08DB3E313427}" srcOrd="0" destOrd="0" presId="urn:microsoft.com/office/officeart/2005/8/layout/bProcess2"/>
    <dgm:cxn modelId="{87159A3C-6387-4BFD-8919-39506EE5051C}" type="presOf" srcId="{A8A8BFED-5C56-4D89-A02F-DD2F5CFEBB9C}" destId="{6E839A1C-8F19-4D3D-9426-2A2527DE00B9}" srcOrd="0" destOrd="0" presId="urn:microsoft.com/office/officeart/2005/8/layout/bProcess2"/>
    <dgm:cxn modelId="{801DD540-41A2-464B-BE1D-B9D740B91977}" type="presOf" srcId="{DAC349C9-958B-4B70-8338-D2938196E70D}" destId="{EAC041B7-C1E4-4D24-9DB9-A855C7D4E04D}" srcOrd="0" destOrd="0" presId="urn:microsoft.com/office/officeart/2005/8/layout/bProcess2"/>
    <dgm:cxn modelId="{278576D2-C20F-4E8C-9514-ACB4AE3F4DBD}" srcId="{5EDAC708-D244-4BD5-B7A9-942B8B3B7A34}" destId="{EECC17DB-08B8-4C2C-AC34-C0338319288F}" srcOrd="5" destOrd="0" parTransId="{0C11685D-79DC-4044-826E-7B8DDC109E27}" sibTransId="{6F22CA48-F9F4-4656-939D-70E0FE5D07F7}"/>
    <dgm:cxn modelId="{ACE36367-8640-4100-A15D-A712F353F508}" type="presOf" srcId="{38DEE6D7-EACF-4C69-A1A1-894EA54BBD61}" destId="{F35EE8AD-C9A7-42CF-BB2D-ED70572F4699}" srcOrd="0" destOrd="0" presId="urn:microsoft.com/office/officeart/2005/8/layout/bProcess2"/>
    <dgm:cxn modelId="{C40D9C8C-C27A-44D3-A510-5F983CF88C5A}" type="presParOf" srcId="{1B259855-5456-4021-8497-8E51A0A51D66}" destId="{F35EE8AD-C9A7-42CF-BB2D-ED70572F4699}" srcOrd="0" destOrd="0" presId="urn:microsoft.com/office/officeart/2005/8/layout/bProcess2"/>
    <dgm:cxn modelId="{A7415078-3A10-4C19-BD8C-7CA81F7B8311}" type="presParOf" srcId="{1B259855-5456-4021-8497-8E51A0A51D66}" destId="{E0B5D60B-F473-4DAF-BF99-EDE670733283}" srcOrd="1" destOrd="0" presId="urn:microsoft.com/office/officeart/2005/8/layout/bProcess2"/>
    <dgm:cxn modelId="{E31340C7-D8C2-4A9B-BFEB-36D8421FE430}" type="presParOf" srcId="{1B259855-5456-4021-8497-8E51A0A51D66}" destId="{E83A4D18-24E8-462A-A46B-4A1EF17F94B4}" srcOrd="2" destOrd="0" presId="urn:microsoft.com/office/officeart/2005/8/layout/bProcess2"/>
    <dgm:cxn modelId="{324CA666-D586-42E7-8CF1-F26BFEC24C11}" type="presParOf" srcId="{E83A4D18-24E8-462A-A46B-4A1EF17F94B4}" destId="{4D96639D-222D-43E9-A629-1D5162217BDB}" srcOrd="0" destOrd="0" presId="urn:microsoft.com/office/officeart/2005/8/layout/bProcess2"/>
    <dgm:cxn modelId="{69EE4755-BC30-4F4A-9AED-52FE440C98C5}" type="presParOf" srcId="{E83A4D18-24E8-462A-A46B-4A1EF17F94B4}" destId="{824F8B9C-65DD-42DE-84DC-08DB3E313427}" srcOrd="1" destOrd="0" presId="urn:microsoft.com/office/officeart/2005/8/layout/bProcess2"/>
    <dgm:cxn modelId="{6158F6A0-DB3E-4947-AF21-781D711473B9}" type="presParOf" srcId="{1B259855-5456-4021-8497-8E51A0A51D66}" destId="{49084DE7-355C-46E5-B27B-444A0B542503}" srcOrd="3" destOrd="0" presId="urn:microsoft.com/office/officeart/2005/8/layout/bProcess2"/>
    <dgm:cxn modelId="{DF96D2D3-7D5C-43C0-9827-FC76FE2125C1}" type="presParOf" srcId="{1B259855-5456-4021-8497-8E51A0A51D66}" destId="{A6474676-FF6D-43C3-8089-871B2FB270F2}" srcOrd="4" destOrd="0" presId="urn:microsoft.com/office/officeart/2005/8/layout/bProcess2"/>
    <dgm:cxn modelId="{70597EA0-5AF0-457D-83AA-C9F56350B6FD}" type="presParOf" srcId="{A6474676-FF6D-43C3-8089-871B2FB270F2}" destId="{4BF84927-8F6E-414B-831C-EE5361A61E56}" srcOrd="0" destOrd="0" presId="urn:microsoft.com/office/officeart/2005/8/layout/bProcess2"/>
    <dgm:cxn modelId="{5A3E3035-B3EF-4778-B402-42FAF6353E94}" type="presParOf" srcId="{A6474676-FF6D-43C3-8089-871B2FB270F2}" destId="{6F9C249C-E49F-4C74-921C-C3ADF6D4328D}" srcOrd="1" destOrd="0" presId="urn:microsoft.com/office/officeart/2005/8/layout/bProcess2"/>
    <dgm:cxn modelId="{7A7D051F-A5C7-4142-ABB3-70B446D12639}" type="presParOf" srcId="{1B259855-5456-4021-8497-8E51A0A51D66}" destId="{0B10CF0B-777A-485D-9E26-92F04C7DD0C5}" srcOrd="5" destOrd="0" presId="urn:microsoft.com/office/officeart/2005/8/layout/bProcess2"/>
    <dgm:cxn modelId="{67405F0D-5C47-4627-959C-C9349A878180}" type="presParOf" srcId="{1B259855-5456-4021-8497-8E51A0A51D66}" destId="{F0362978-0DA7-41E5-A650-ECF95642A3DD}" srcOrd="6" destOrd="0" presId="urn:microsoft.com/office/officeart/2005/8/layout/bProcess2"/>
    <dgm:cxn modelId="{00ABBF11-E4BC-4CC0-9857-A02A94FD7B9E}" type="presParOf" srcId="{F0362978-0DA7-41E5-A650-ECF95642A3DD}" destId="{06BEF1B2-76D8-4E3E-956C-F60A0B614780}" srcOrd="0" destOrd="0" presId="urn:microsoft.com/office/officeart/2005/8/layout/bProcess2"/>
    <dgm:cxn modelId="{699DF906-A764-4039-BDA1-83DD62E585F4}" type="presParOf" srcId="{F0362978-0DA7-41E5-A650-ECF95642A3DD}" destId="{BAFC89B1-EFA4-4DC4-9A49-82AB62534F14}" srcOrd="1" destOrd="0" presId="urn:microsoft.com/office/officeart/2005/8/layout/bProcess2"/>
    <dgm:cxn modelId="{9FD3F544-A320-47AC-9088-008D6F66B73C}" type="presParOf" srcId="{1B259855-5456-4021-8497-8E51A0A51D66}" destId="{6E839A1C-8F19-4D3D-9426-2A2527DE00B9}" srcOrd="7" destOrd="0" presId="urn:microsoft.com/office/officeart/2005/8/layout/bProcess2"/>
    <dgm:cxn modelId="{704228EF-F303-4CFA-976E-2E05C5AB60D6}" type="presParOf" srcId="{1B259855-5456-4021-8497-8E51A0A51D66}" destId="{F1D3DA9C-786D-42D9-9D0B-842D1886F962}" srcOrd="8" destOrd="0" presId="urn:microsoft.com/office/officeart/2005/8/layout/bProcess2"/>
    <dgm:cxn modelId="{09B87FD3-ED21-4470-817C-1034E04F37DF}" type="presParOf" srcId="{F1D3DA9C-786D-42D9-9D0B-842D1886F962}" destId="{8B016940-B813-4DDE-8269-A0C6422A966A}" srcOrd="0" destOrd="0" presId="urn:microsoft.com/office/officeart/2005/8/layout/bProcess2"/>
    <dgm:cxn modelId="{5805FCEC-776E-4C8C-BD35-4C24C11D92D1}" type="presParOf" srcId="{F1D3DA9C-786D-42D9-9D0B-842D1886F962}" destId="{1B5E70CA-B282-4D16-9AEB-50571044A439}" srcOrd="1" destOrd="0" presId="urn:microsoft.com/office/officeart/2005/8/layout/bProcess2"/>
    <dgm:cxn modelId="{C9A4CFA8-99D8-4EE7-82EA-24302D5F6391}" type="presParOf" srcId="{1B259855-5456-4021-8497-8E51A0A51D66}" destId="{9ACCD31E-C7A3-4FFD-8D0A-B63F67B12084}" srcOrd="9" destOrd="0" presId="urn:microsoft.com/office/officeart/2005/8/layout/bProcess2"/>
    <dgm:cxn modelId="{B6CFE002-E501-4CFC-A8C5-28CDC00ED976}" type="presParOf" srcId="{1B259855-5456-4021-8497-8E51A0A51D66}" destId="{B7E2C20F-77D1-401D-A2F8-A37B3565361D}" srcOrd="10" destOrd="0" presId="urn:microsoft.com/office/officeart/2005/8/layout/bProcess2"/>
    <dgm:cxn modelId="{9E6EC5AC-81A7-4125-8CBA-42DBC3151DD0}" type="presParOf" srcId="{B7E2C20F-77D1-401D-A2F8-A37B3565361D}" destId="{D6958E39-1167-4225-A5E4-4A87B8A99A5A}" srcOrd="0" destOrd="0" presId="urn:microsoft.com/office/officeart/2005/8/layout/bProcess2"/>
    <dgm:cxn modelId="{91F6D472-F09A-4DE3-BCA8-AE71EAAC4418}" type="presParOf" srcId="{B7E2C20F-77D1-401D-A2F8-A37B3565361D}" destId="{C37EC534-57A0-4E29-95F9-AB2CC6727D0E}" srcOrd="1" destOrd="0" presId="urn:microsoft.com/office/officeart/2005/8/layout/bProcess2"/>
    <dgm:cxn modelId="{DBA30977-20EC-4181-84CA-96C01790E2F7}" type="presParOf" srcId="{1B259855-5456-4021-8497-8E51A0A51D66}" destId="{8AA9C2F3-5B07-455B-85E9-D67541C4B422}" srcOrd="11" destOrd="0" presId="urn:microsoft.com/office/officeart/2005/8/layout/bProcess2"/>
    <dgm:cxn modelId="{128D2436-DA5E-425A-A783-FDA662B17A32}" type="presParOf" srcId="{1B259855-5456-4021-8497-8E51A0A51D66}" destId="{6B0E4C29-10BD-41D1-91CC-DFCE6F616660}" srcOrd="12" destOrd="0" presId="urn:microsoft.com/office/officeart/2005/8/layout/bProcess2"/>
    <dgm:cxn modelId="{E657EC3C-B8FC-4E20-AE14-85914595B8F1}" type="presParOf" srcId="{6B0E4C29-10BD-41D1-91CC-DFCE6F616660}" destId="{1467F3FE-1CAB-4C73-85CD-F426CA72C0F1}" srcOrd="0" destOrd="0" presId="urn:microsoft.com/office/officeart/2005/8/layout/bProcess2"/>
    <dgm:cxn modelId="{9CA25D39-A813-4E21-B815-56E6D92914FD}" type="presParOf" srcId="{6B0E4C29-10BD-41D1-91CC-DFCE6F616660}" destId="{420EA85D-12FE-4141-9778-5776B32B4746}" srcOrd="1" destOrd="0" presId="urn:microsoft.com/office/officeart/2005/8/layout/bProcess2"/>
    <dgm:cxn modelId="{81B04FDF-5D97-4506-925D-CD80DB3511E3}" type="presParOf" srcId="{1B259855-5456-4021-8497-8E51A0A51D66}" destId="{EAC041B7-C1E4-4D24-9DB9-A855C7D4E04D}" srcOrd="13" destOrd="0" presId="urn:microsoft.com/office/officeart/2005/8/layout/bProcess2"/>
    <dgm:cxn modelId="{FC08649C-2DAA-42B3-B681-C2F1FD5A4701}" type="presParOf" srcId="{1B259855-5456-4021-8497-8E51A0A51D66}" destId="{B2263D3E-00A2-44E9-A79B-97F0CF8A2C4E}" srcOrd="14" destOrd="0" presId="urn:microsoft.com/office/officeart/2005/8/layout/bProcess2"/>
    <dgm:cxn modelId="{948222EF-78CF-4DF5-B570-FFD5F0C182F5}" type="presParOf" srcId="{B2263D3E-00A2-44E9-A79B-97F0CF8A2C4E}" destId="{E94A585E-55F2-4930-86C3-6CAA25FEB32B}" srcOrd="0" destOrd="0" presId="urn:microsoft.com/office/officeart/2005/8/layout/bProcess2"/>
    <dgm:cxn modelId="{889C8BCF-BEC5-41FC-A1A1-CDF373F6FC28}" type="presParOf" srcId="{B2263D3E-00A2-44E9-A79B-97F0CF8A2C4E}" destId="{1E1DA65A-4620-411C-AA8A-58C1C117DEB9}" srcOrd="1" destOrd="0" presId="urn:microsoft.com/office/officeart/2005/8/layout/bProcess2"/>
    <dgm:cxn modelId="{A5E2402F-87D1-43FB-B1D9-849963771474}" type="presParOf" srcId="{1B259855-5456-4021-8497-8E51A0A51D66}" destId="{5EEAA6D5-F991-490D-8781-3B00F4B85878}" srcOrd="15" destOrd="0" presId="urn:microsoft.com/office/officeart/2005/8/layout/bProcess2"/>
    <dgm:cxn modelId="{8D8715C5-EB2B-437B-B080-55FAA59E4A6B}" type="presParOf" srcId="{1B259855-5456-4021-8497-8E51A0A51D66}" destId="{C8E1D679-7645-419B-8E99-FBD556304095}" srcOrd="16" destOrd="0" presId="urn:microsoft.com/office/officeart/2005/8/layout/bProcess2"/>
    <dgm:cxn modelId="{D4D352C1-641B-4E0E-9343-DA981604B32D}" type="presParOf" srcId="{C8E1D679-7645-419B-8E99-FBD556304095}" destId="{594DA18F-094E-46B3-AFF2-EA24DB3F07FC}" srcOrd="0" destOrd="0" presId="urn:microsoft.com/office/officeart/2005/8/layout/bProcess2"/>
    <dgm:cxn modelId="{09E965D2-BC27-4101-AAF0-119A720DA961}" type="presParOf" srcId="{C8E1D679-7645-419B-8E99-FBD556304095}" destId="{819F37A5-740F-4BA6-B28A-7B510467C190}" srcOrd="1" destOrd="0" presId="urn:microsoft.com/office/officeart/2005/8/layout/bProcess2"/>
    <dgm:cxn modelId="{D398AC0D-BBC2-4163-882E-F73D498B031C}" type="presParOf" srcId="{1B259855-5456-4021-8497-8E51A0A51D66}" destId="{E4F2DC91-9252-4641-A22E-C6E7B188847B}" srcOrd="17" destOrd="0" presId="urn:microsoft.com/office/officeart/2005/8/layout/bProcess2"/>
    <dgm:cxn modelId="{4068199E-1690-4BF9-BEB5-A5EE958A6673}" type="presParOf" srcId="{1B259855-5456-4021-8497-8E51A0A51D66}" destId="{6594434B-D28C-428A-978A-C83E195E0265}" srcOrd="18" destOrd="0" presId="urn:microsoft.com/office/officeart/2005/8/layout/bProcess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BBEDA9-6660-4874-88F8-D6CA930008BD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A044EA-EBD7-4D7C-B5E7-F8BBBF5B8A9F}">
      <dgm:prSet phldrT="[Text]" phldr="1"/>
      <dgm:spPr/>
      <dgm:t>
        <a:bodyPr/>
        <a:lstStyle/>
        <a:p>
          <a:endParaRPr lang="en-US">
            <a:noFill/>
          </a:endParaRPr>
        </a:p>
      </dgm:t>
    </dgm:pt>
    <dgm:pt modelId="{4421ED81-D4AD-4AFA-964D-5A38A52BDC1C}" type="parTrans" cxnId="{D89A4968-ADB1-4976-A25D-3C9CD16B0CAF}">
      <dgm:prSet/>
      <dgm:spPr/>
      <dgm:t>
        <a:bodyPr/>
        <a:lstStyle/>
        <a:p>
          <a:endParaRPr lang="en-US"/>
        </a:p>
      </dgm:t>
    </dgm:pt>
    <dgm:pt modelId="{1B7727B8-05C0-4041-A179-12CCBD9F10E2}" type="sibTrans" cxnId="{D89A4968-ADB1-4976-A25D-3C9CD16B0CAF}">
      <dgm:prSet/>
      <dgm:spPr/>
      <dgm:t>
        <a:bodyPr/>
        <a:lstStyle/>
        <a:p>
          <a:endParaRPr lang="en-US"/>
        </a:p>
      </dgm:t>
    </dgm:pt>
    <dgm:pt modelId="{027D97C4-8704-4681-AD6F-CE6FD1C2DD34}">
      <dgm:prSet phldrT="[Text]" phldr="1"/>
      <dgm:spPr/>
      <dgm:t>
        <a:bodyPr/>
        <a:lstStyle/>
        <a:p>
          <a:endParaRPr lang="en-US">
            <a:noFill/>
          </a:endParaRPr>
        </a:p>
      </dgm:t>
    </dgm:pt>
    <dgm:pt modelId="{5E1B2DD7-CEDE-4F99-BF54-179B939C44DF}" type="parTrans" cxnId="{C1ACC961-9C6F-480D-B829-6294B498B9A5}">
      <dgm:prSet/>
      <dgm:spPr/>
      <dgm:t>
        <a:bodyPr/>
        <a:lstStyle/>
        <a:p>
          <a:endParaRPr lang="en-US"/>
        </a:p>
      </dgm:t>
    </dgm:pt>
    <dgm:pt modelId="{3AC14007-C94C-4C73-84FE-632F6DD41F12}" type="sibTrans" cxnId="{C1ACC961-9C6F-480D-B829-6294B498B9A5}">
      <dgm:prSet/>
      <dgm:spPr/>
      <dgm:t>
        <a:bodyPr/>
        <a:lstStyle/>
        <a:p>
          <a:endParaRPr lang="en-US"/>
        </a:p>
      </dgm:t>
    </dgm:pt>
    <dgm:pt modelId="{F16394AE-76F2-41C2-807C-7625484653A2}">
      <dgm:prSet phldrT="[Text]" phldr="1"/>
      <dgm:spPr/>
      <dgm:t>
        <a:bodyPr/>
        <a:lstStyle/>
        <a:p>
          <a:endParaRPr lang="en-US" dirty="0">
            <a:noFill/>
          </a:endParaRPr>
        </a:p>
      </dgm:t>
    </dgm:pt>
    <dgm:pt modelId="{69C188B3-3C5A-49DA-A0A7-4816D91DB578}" type="parTrans" cxnId="{F3DEB87C-7F33-4ADB-B7D4-3FB0DA1C0069}">
      <dgm:prSet/>
      <dgm:spPr/>
      <dgm:t>
        <a:bodyPr/>
        <a:lstStyle/>
        <a:p>
          <a:endParaRPr lang="en-US"/>
        </a:p>
      </dgm:t>
    </dgm:pt>
    <dgm:pt modelId="{A4E80278-0266-4FED-BC69-43E8ED7A7445}" type="sibTrans" cxnId="{F3DEB87C-7F33-4ADB-B7D4-3FB0DA1C0069}">
      <dgm:prSet/>
      <dgm:spPr/>
      <dgm:t>
        <a:bodyPr/>
        <a:lstStyle/>
        <a:p>
          <a:endParaRPr lang="en-US"/>
        </a:p>
      </dgm:t>
    </dgm:pt>
    <dgm:pt modelId="{733C6840-ED33-41A3-8D61-63D2194EFC43}" type="pres">
      <dgm:prSet presAssocID="{ECBBEDA9-6660-4874-88F8-D6CA93000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77A98B-771F-489F-A04B-AA03658499B8}" type="pres">
      <dgm:prSet presAssocID="{11A044EA-EBD7-4D7C-B5E7-F8BBBF5B8A9F}" presName="compNode" presStyleCnt="0"/>
      <dgm:spPr/>
    </dgm:pt>
    <dgm:pt modelId="{6F441219-D2A8-4752-BF1D-28B2F537519F}" type="pres">
      <dgm:prSet presAssocID="{11A044EA-EBD7-4D7C-B5E7-F8BBBF5B8A9F}" presName="pictRect" presStyleLbl="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0000"/>
          </a:solidFill>
        </a:ln>
      </dgm:spPr>
    </dgm:pt>
    <dgm:pt modelId="{EAF792B4-A6EB-40CB-8BAA-83C4625C2EE7}" type="pres">
      <dgm:prSet presAssocID="{11A044EA-EBD7-4D7C-B5E7-F8BBBF5B8A9F}" presName="textRect" presStyleLbl="revTx" presStyleIdx="0" presStyleCnt="3" custScaleY="49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F85AA-843A-4CC2-9F0C-D82263D9972D}" type="pres">
      <dgm:prSet presAssocID="{1B7727B8-05C0-4041-A179-12CCBD9F10E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9752BB2-0656-43E9-834F-4F60CFB9BA59}" type="pres">
      <dgm:prSet presAssocID="{027D97C4-8704-4681-AD6F-CE6FD1C2DD34}" presName="compNode" presStyleCnt="0"/>
      <dgm:spPr/>
    </dgm:pt>
    <dgm:pt modelId="{B3B42F38-A4C1-4B60-87D0-024C484EF1F6}" type="pres">
      <dgm:prSet presAssocID="{027D97C4-8704-4681-AD6F-CE6FD1C2DD34}" presName="pictRect" presStyleLbl="nod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0000"/>
          </a:solidFill>
        </a:ln>
      </dgm:spPr>
    </dgm:pt>
    <dgm:pt modelId="{E8CD6D3E-E246-4857-88B9-D494C5BA8697}" type="pres">
      <dgm:prSet presAssocID="{027D97C4-8704-4681-AD6F-CE6FD1C2DD34}" presName="textRect" presStyleLbl="revTx" presStyleIdx="1" presStyleCnt="3" custScaleY="49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77019-845B-4367-950D-652A51346C76}" type="pres">
      <dgm:prSet presAssocID="{3AC14007-C94C-4C73-84FE-632F6DD41F1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8F86652-8381-4012-87FA-D071190E5CA7}" type="pres">
      <dgm:prSet presAssocID="{F16394AE-76F2-41C2-807C-7625484653A2}" presName="compNode" presStyleCnt="0"/>
      <dgm:spPr/>
    </dgm:pt>
    <dgm:pt modelId="{85426CCA-87CE-4225-BD45-13DBD34D8A81}" type="pres">
      <dgm:prSet presAssocID="{F16394AE-76F2-41C2-807C-7625484653A2}" presName="pictRect" presStyleLbl="nod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0000"/>
          </a:solidFill>
        </a:ln>
      </dgm:spPr>
    </dgm:pt>
    <dgm:pt modelId="{5C05262A-5E57-44E7-BB31-A57D59E75D0C}" type="pres">
      <dgm:prSet presAssocID="{F16394AE-76F2-41C2-807C-7625484653A2}" presName="textRect" presStyleLbl="revTx" presStyleIdx="2" presStyleCnt="3" custScaleY="49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BE79ED-0BC1-473F-B79F-C50DEB8DD2BA}" type="presOf" srcId="{3AC14007-C94C-4C73-84FE-632F6DD41F12}" destId="{23577019-845B-4367-950D-652A51346C76}" srcOrd="0" destOrd="0" presId="urn:microsoft.com/office/officeart/2005/8/layout/pList1"/>
    <dgm:cxn modelId="{D4DF57F7-11C1-48E2-AEF4-A43120399FBE}" type="presOf" srcId="{1B7727B8-05C0-4041-A179-12CCBD9F10E2}" destId="{85AF85AA-843A-4CC2-9F0C-D82263D9972D}" srcOrd="0" destOrd="0" presId="urn:microsoft.com/office/officeart/2005/8/layout/pList1"/>
    <dgm:cxn modelId="{C1ACC961-9C6F-480D-B829-6294B498B9A5}" srcId="{ECBBEDA9-6660-4874-88F8-D6CA930008BD}" destId="{027D97C4-8704-4681-AD6F-CE6FD1C2DD34}" srcOrd="1" destOrd="0" parTransId="{5E1B2DD7-CEDE-4F99-BF54-179B939C44DF}" sibTransId="{3AC14007-C94C-4C73-84FE-632F6DD41F12}"/>
    <dgm:cxn modelId="{F3DEB87C-7F33-4ADB-B7D4-3FB0DA1C0069}" srcId="{ECBBEDA9-6660-4874-88F8-D6CA930008BD}" destId="{F16394AE-76F2-41C2-807C-7625484653A2}" srcOrd="2" destOrd="0" parTransId="{69C188B3-3C5A-49DA-A0A7-4816D91DB578}" sibTransId="{A4E80278-0266-4FED-BC69-43E8ED7A7445}"/>
    <dgm:cxn modelId="{CFBBB8AA-3B30-450C-BB51-D336EA18C20B}" type="presOf" srcId="{ECBBEDA9-6660-4874-88F8-D6CA930008BD}" destId="{733C6840-ED33-41A3-8D61-63D2194EFC43}" srcOrd="0" destOrd="0" presId="urn:microsoft.com/office/officeart/2005/8/layout/pList1"/>
    <dgm:cxn modelId="{43840C14-EBAB-4141-8CFE-D0929C2578D2}" type="presOf" srcId="{F16394AE-76F2-41C2-807C-7625484653A2}" destId="{5C05262A-5E57-44E7-BB31-A57D59E75D0C}" srcOrd="0" destOrd="0" presId="urn:microsoft.com/office/officeart/2005/8/layout/pList1"/>
    <dgm:cxn modelId="{99AAF698-5723-4F29-926F-3FB3B745FC23}" type="presOf" srcId="{11A044EA-EBD7-4D7C-B5E7-F8BBBF5B8A9F}" destId="{EAF792B4-A6EB-40CB-8BAA-83C4625C2EE7}" srcOrd="0" destOrd="0" presId="urn:microsoft.com/office/officeart/2005/8/layout/pList1"/>
    <dgm:cxn modelId="{D89A4968-ADB1-4976-A25D-3C9CD16B0CAF}" srcId="{ECBBEDA9-6660-4874-88F8-D6CA930008BD}" destId="{11A044EA-EBD7-4D7C-B5E7-F8BBBF5B8A9F}" srcOrd="0" destOrd="0" parTransId="{4421ED81-D4AD-4AFA-964D-5A38A52BDC1C}" sibTransId="{1B7727B8-05C0-4041-A179-12CCBD9F10E2}"/>
    <dgm:cxn modelId="{6E48501B-6F00-45E8-A1F2-097ADB2EEF27}" type="presOf" srcId="{027D97C4-8704-4681-AD6F-CE6FD1C2DD34}" destId="{E8CD6D3E-E246-4857-88B9-D494C5BA8697}" srcOrd="0" destOrd="0" presId="urn:microsoft.com/office/officeart/2005/8/layout/pList1"/>
    <dgm:cxn modelId="{5E45003C-1D09-4FDA-8769-5A8D4E4D9543}" type="presParOf" srcId="{733C6840-ED33-41A3-8D61-63D2194EFC43}" destId="{BC77A98B-771F-489F-A04B-AA03658499B8}" srcOrd="0" destOrd="0" presId="urn:microsoft.com/office/officeart/2005/8/layout/pList1"/>
    <dgm:cxn modelId="{4C44F6C7-E087-4B7F-9899-CDDBB709EB31}" type="presParOf" srcId="{BC77A98B-771F-489F-A04B-AA03658499B8}" destId="{6F441219-D2A8-4752-BF1D-28B2F537519F}" srcOrd="0" destOrd="0" presId="urn:microsoft.com/office/officeart/2005/8/layout/pList1"/>
    <dgm:cxn modelId="{D8E2916B-C0A3-42AE-A995-DF810E4EBD0C}" type="presParOf" srcId="{BC77A98B-771F-489F-A04B-AA03658499B8}" destId="{EAF792B4-A6EB-40CB-8BAA-83C4625C2EE7}" srcOrd="1" destOrd="0" presId="urn:microsoft.com/office/officeart/2005/8/layout/pList1"/>
    <dgm:cxn modelId="{A944F924-E084-450F-ADD2-EF47FED9FD11}" type="presParOf" srcId="{733C6840-ED33-41A3-8D61-63D2194EFC43}" destId="{85AF85AA-843A-4CC2-9F0C-D82263D9972D}" srcOrd="1" destOrd="0" presId="urn:microsoft.com/office/officeart/2005/8/layout/pList1"/>
    <dgm:cxn modelId="{A47C8E44-AB77-48B5-8DB6-5A542C701028}" type="presParOf" srcId="{733C6840-ED33-41A3-8D61-63D2194EFC43}" destId="{79752BB2-0656-43E9-834F-4F60CFB9BA59}" srcOrd="2" destOrd="0" presId="urn:microsoft.com/office/officeart/2005/8/layout/pList1"/>
    <dgm:cxn modelId="{CF0749E7-9C67-4B32-9F88-F68D3AA5F17A}" type="presParOf" srcId="{79752BB2-0656-43E9-834F-4F60CFB9BA59}" destId="{B3B42F38-A4C1-4B60-87D0-024C484EF1F6}" srcOrd="0" destOrd="0" presId="urn:microsoft.com/office/officeart/2005/8/layout/pList1"/>
    <dgm:cxn modelId="{0A782A76-5289-4F70-8853-D4933D0837F8}" type="presParOf" srcId="{79752BB2-0656-43E9-834F-4F60CFB9BA59}" destId="{E8CD6D3E-E246-4857-88B9-D494C5BA8697}" srcOrd="1" destOrd="0" presId="urn:microsoft.com/office/officeart/2005/8/layout/pList1"/>
    <dgm:cxn modelId="{AA5DAF03-552C-45D5-91E0-CB00E1693A41}" type="presParOf" srcId="{733C6840-ED33-41A3-8D61-63D2194EFC43}" destId="{23577019-845B-4367-950D-652A51346C76}" srcOrd="3" destOrd="0" presId="urn:microsoft.com/office/officeart/2005/8/layout/pList1"/>
    <dgm:cxn modelId="{5C23889C-D33B-45C2-8AEE-2B348560092B}" type="presParOf" srcId="{733C6840-ED33-41A3-8D61-63D2194EFC43}" destId="{28F86652-8381-4012-87FA-D071190E5CA7}" srcOrd="4" destOrd="0" presId="urn:microsoft.com/office/officeart/2005/8/layout/pList1"/>
    <dgm:cxn modelId="{E6A5443C-5A5A-4028-8C08-F2DB7030A5C1}" type="presParOf" srcId="{28F86652-8381-4012-87FA-D071190E5CA7}" destId="{85426CCA-87CE-4225-BD45-13DBD34D8A81}" srcOrd="0" destOrd="0" presId="urn:microsoft.com/office/officeart/2005/8/layout/pList1"/>
    <dgm:cxn modelId="{D88C227A-B2A5-4906-97E3-D7FFDA9F08FB}" type="presParOf" srcId="{28F86652-8381-4012-87FA-D071190E5CA7}" destId="{5C05262A-5E57-44E7-BB31-A57D59E75D0C}" srcOrd="1" destOrd="0" presId="urn:microsoft.com/office/officeart/2005/8/layout/p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0D2FB7-02E5-4F17-96A1-39867F88C4A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50E61E-855C-486F-8526-B3284BAFD500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Decision Variables</a:t>
          </a:r>
          <a:endParaRPr lang="en-US" dirty="0">
            <a:solidFill>
              <a:srgbClr val="FF0000"/>
            </a:solidFill>
          </a:endParaRPr>
        </a:p>
      </dgm:t>
    </dgm:pt>
    <dgm:pt modelId="{BB70D962-9080-490B-BCD5-E2C426E88EF0}" type="parTrans" cxnId="{7D99DB06-F00E-4775-9EBD-708CEE21BA86}">
      <dgm:prSet/>
      <dgm:spPr/>
      <dgm:t>
        <a:bodyPr/>
        <a:lstStyle/>
        <a:p>
          <a:endParaRPr lang="en-US"/>
        </a:p>
      </dgm:t>
    </dgm:pt>
    <dgm:pt modelId="{3E8F9F6E-55F8-46B8-B0F4-532C000ED75F}" type="sibTrans" cxnId="{7D99DB06-F00E-4775-9EBD-708CEE21BA86}">
      <dgm:prSet/>
      <dgm:spPr/>
      <dgm:t>
        <a:bodyPr/>
        <a:lstStyle/>
        <a:p>
          <a:endParaRPr lang="en-US"/>
        </a:p>
      </dgm:t>
    </dgm:pt>
    <dgm:pt modelId="{25EC8075-5D14-401B-BDED-9CE395FFF2D8}">
      <dgm:prSet phldrT="[Text]"/>
      <dgm:spPr/>
      <dgm:t>
        <a:bodyPr/>
        <a:lstStyle/>
        <a:p>
          <a:r>
            <a:rPr lang="en-US" dirty="0" smtClean="0"/>
            <a:t>Disaster</a:t>
          </a:r>
          <a:endParaRPr lang="en-US" dirty="0"/>
        </a:p>
      </dgm:t>
    </dgm:pt>
    <dgm:pt modelId="{246113F2-AE12-4FF9-B892-2166728D0594}" type="parTrans" cxnId="{43D071A3-BE2C-49A6-ACF1-B15EF99CD83A}">
      <dgm:prSet/>
      <dgm:spPr/>
      <dgm:t>
        <a:bodyPr/>
        <a:lstStyle/>
        <a:p>
          <a:endParaRPr lang="en-US"/>
        </a:p>
      </dgm:t>
    </dgm:pt>
    <dgm:pt modelId="{4749FAF0-D7BC-4ED1-828E-C9E70B4AF494}" type="sibTrans" cxnId="{43D071A3-BE2C-49A6-ACF1-B15EF99CD83A}">
      <dgm:prSet/>
      <dgm:spPr/>
      <dgm:t>
        <a:bodyPr/>
        <a:lstStyle/>
        <a:p>
          <a:endParaRPr lang="en-US"/>
        </a:p>
      </dgm:t>
    </dgm:pt>
    <dgm:pt modelId="{0F194BF3-7A79-4AE6-8CCF-15A9C10B0B45}">
      <dgm:prSet phldrT="[Text]"/>
      <dgm:spPr/>
      <dgm:t>
        <a:bodyPr/>
        <a:lstStyle/>
        <a:p>
          <a:r>
            <a:rPr lang="en-US" dirty="0" smtClean="0"/>
            <a:t>Days</a:t>
          </a:r>
          <a:endParaRPr lang="en-US" dirty="0"/>
        </a:p>
      </dgm:t>
    </dgm:pt>
    <dgm:pt modelId="{141BB24D-E860-446A-B7FA-6B906EB79414}" type="parTrans" cxnId="{541646D1-D141-4237-A59B-63E9AC7AFFD3}">
      <dgm:prSet/>
      <dgm:spPr/>
      <dgm:t>
        <a:bodyPr/>
        <a:lstStyle/>
        <a:p>
          <a:endParaRPr lang="en-US"/>
        </a:p>
      </dgm:t>
    </dgm:pt>
    <dgm:pt modelId="{125AC946-17CC-4819-B4B3-94284A060F1C}" type="sibTrans" cxnId="{541646D1-D141-4237-A59B-63E9AC7AFFD3}">
      <dgm:prSet/>
      <dgm:spPr/>
      <dgm:t>
        <a:bodyPr/>
        <a:lstStyle/>
        <a:p>
          <a:endParaRPr lang="en-US"/>
        </a:p>
      </dgm:t>
    </dgm:pt>
    <dgm:pt modelId="{FD8B0000-7355-4729-8F65-7FAD90D7BC96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Constraints</a:t>
          </a:r>
          <a:endParaRPr lang="en-US" dirty="0">
            <a:solidFill>
              <a:srgbClr val="FF0000"/>
            </a:solidFill>
          </a:endParaRPr>
        </a:p>
      </dgm:t>
    </dgm:pt>
    <dgm:pt modelId="{FB8B19B5-1774-4E0B-9EAE-F1547DE65FBD}" type="parTrans" cxnId="{EFD2158B-BD89-409A-9398-C88E9FEA1E5C}">
      <dgm:prSet/>
      <dgm:spPr/>
      <dgm:t>
        <a:bodyPr/>
        <a:lstStyle/>
        <a:p>
          <a:endParaRPr lang="en-US"/>
        </a:p>
      </dgm:t>
    </dgm:pt>
    <dgm:pt modelId="{B66F3575-E80B-4CDC-BBEF-C8EB7182B6F2}" type="sibTrans" cxnId="{EFD2158B-BD89-409A-9398-C88E9FEA1E5C}">
      <dgm:prSet/>
      <dgm:spPr/>
      <dgm:t>
        <a:bodyPr/>
        <a:lstStyle/>
        <a:p>
          <a:endParaRPr lang="en-US"/>
        </a:p>
      </dgm:t>
    </dgm:pt>
    <dgm:pt modelId="{C23647F7-108D-4BD6-91AD-9ECE8A877207}">
      <dgm:prSet phldrT="[Text]"/>
      <dgm:spPr/>
      <dgm:t>
        <a:bodyPr/>
        <a:lstStyle/>
        <a:p>
          <a:r>
            <a:rPr lang="en-US" dirty="0" smtClean="0"/>
            <a:t>Equipment limited by weight</a:t>
          </a:r>
          <a:endParaRPr lang="en-US" dirty="0"/>
        </a:p>
      </dgm:t>
    </dgm:pt>
    <dgm:pt modelId="{26DDEC16-27FC-4F97-8CAE-82142D413564}" type="parTrans" cxnId="{9C49FB44-6624-4ADC-B3AC-ED19512A0324}">
      <dgm:prSet/>
      <dgm:spPr/>
      <dgm:t>
        <a:bodyPr/>
        <a:lstStyle/>
        <a:p>
          <a:endParaRPr lang="en-US"/>
        </a:p>
      </dgm:t>
    </dgm:pt>
    <dgm:pt modelId="{C9C2E244-6DBF-4494-8C67-C1588F0B4003}" type="sibTrans" cxnId="{9C49FB44-6624-4ADC-B3AC-ED19512A0324}">
      <dgm:prSet/>
      <dgm:spPr/>
      <dgm:t>
        <a:bodyPr/>
        <a:lstStyle/>
        <a:p>
          <a:endParaRPr lang="en-US"/>
        </a:p>
      </dgm:t>
    </dgm:pt>
    <dgm:pt modelId="{08799EE1-91E6-402E-8FF3-526573203E53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Objective Function</a:t>
          </a:r>
          <a:endParaRPr lang="en-US" dirty="0">
            <a:solidFill>
              <a:srgbClr val="FF0000"/>
            </a:solidFill>
          </a:endParaRPr>
        </a:p>
      </dgm:t>
    </dgm:pt>
    <dgm:pt modelId="{2AB997EA-F962-43ED-BF4E-3C7EB2C42DA7}" type="parTrans" cxnId="{99E3EFAB-42EB-410E-8F06-6E34E1280559}">
      <dgm:prSet/>
      <dgm:spPr/>
      <dgm:t>
        <a:bodyPr/>
        <a:lstStyle/>
        <a:p>
          <a:endParaRPr lang="en-US"/>
        </a:p>
      </dgm:t>
    </dgm:pt>
    <dgm:pt modelId="{2B01DDDB-6533-41F2-AD57-E856549D0E15}" type="sibTrans" cxnId="{99E3EFAB-42EB-410E-8F06-6E34E1280559}">
      <dgm:prSet/>
      <dgm:spPr/>
      <dgm:t>
        <a:bodyPr/>
        <a:lstStyle/>
        <a:p>
          <a:endParaRPr lang="en-US"/>
        </a:p>
      </dgm:t>
    </dgm:pt>
    <dgm:pt modelId="{A7D31F55-9EF5-4DB0-A98F-7FC7A670F063}">
      <dgm:prSet phldrT="[Text]"/>
      <dgm:spPr/>
      <dgm:t>
        <a:bodyPr/>
        <a:lstStyle/>
        <a:p>
          <a:r>
            <a:rPr lang="en-US" dirty="0" smtClean="0"/>
            <a:t>Maximize chance of survival</a:t>
          </a:r>
          <a:endParaRPr lang="en-US" dirty="0"/>
        </a:p>
      </dgm:t>
    </dgm:pt>
    <dgm:pt modelId="{5296AFB1-5D94-4B4F-859E-071110C5C1A9}" type="parTrans" cxnId="{C2D4FDCB-F441-4121-8106-5ADE5CE60A75}">
      <dgm:prSet/>
      <dgm:spPr/>
      <dgm:t>
        <a:bodyPr/>
        <a:lstStyle/>
        <a:p>
          <a:endParaRPr lang="en-US"/>
        </a:p>
      </dgm:t>
    </dgm:pt>
    <dgm:pt modelId="{68E5221E-66F7-4A69-B2C4-6030FDB14F24}" type="sibTrans" cxnId="{C2D4FDCB-F441-4121-8106-5ADE5CE60A75}">
      <dgm:prSet/>
      <dgm:spPr/>
      <dgm:t>
        <a:bodyPr/>
        <a:lstStyle/>
        <a:p>
          <a:endParaRPr lang="en-US"/>
        </a:p>
      </dgm:t>
    </dgm:pt>
    <dgm:pt modelId="{B01D479D-1094-45F4-AA47-DFB15A060C75}">
      <dgm:prSet phldrT="[Text]"/>
      <dgm:spPr/>
      <dgm:t>
        <a:bodyPr/>
        <a:lstStyle/>
        <a:p>
          <a:r>
            <a:rPr lang="en-US" dirty="0" smtClean="0"/>
            <a:t>Tactic</a:t>
          </a:r>
          <a:endParaRPr lang="en-US" dirty="0"/>
        </a:p>
      </dgm:t>
    </dgm:pt>
    <dgm:pt modelId="{64FB8F64-4E67-45C0-A736-8501F60D76E9}" type="parTrans" cxnId="{B44CF28F-9E88-429A-A8C0-844B6C0BF6F8}">
      <dgm:prSet/>
      <dgm:spPr/>
      <dgm:t>
        <a:bodyPr/>
        <a:lstStyle/>
        <a:p>
          <a:endParaRPr lang="en-US"/>
        </a:p>
      </dgm:t>
    </dgm:pt>
    <dgm:pt modelId="{C9B8B1BB-B821-4A6B-A442-AA9C3B5269CC}" type="sibTrans" cxnId="{B44CF28F-9E88-429A-A8C0-844B6C0BF6F8}">
      <dgm:prSet/>
      <dgm:spPr/>
      <dgm:t>
        <a:bodyPr/>
        <a:lstStyle/>
        <a:p>
          <a:endParaRPr lang="en-US"/>
        </a:p>
      </dgm:t>
    </dgm:pt>
    <dgm:pt modelId="{3EF933A4-F4C8-4332-995D-ECD9A59D1A27}" type="pres">
      <dgm:prSet presAssocID="{DF0D2FB7-02E5-4F17-96A1-39867F88C4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EEF6D7-F6CA-49DA-85F6-39F659FE9F0D}" type="pres">
      <dgm:prSet presAssocID="{0650E61E-855C-486F-8526-B3284BAFD500}" presName="composite" presStyleCnt="0"/>
      <dgm:spPr/>
    </dgm:pt>
    <dgm:pt modelId="{EBD7EBE7-C7F6-4322-A165-486F09A50B35}" type="pres">
      <dgm:prSet presAssocID="{0650E61E-855C-486F-8526-B3284BAFD50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711BD-6723-49D8-A92E-4090E01A94A0}" type="pres">
      <dgm:prSet presAssocID="{0650E61E-855C-486F-8526-B3284BAFD50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06CDFB-495C-491D-A2D5-D803D6178D5A}" type="pres">
      <dgm:prSet presAssocID="{3E8F9F6E-55F8-46B8-B0F4-532C000ED75F}" presName="space" presStyleCnt="0"/>
      <dgm:spPr/>
    </dgm:pt>
    <dgm:pt modelId="{F52A6879-E336-4FCE-AA8F-EF32BE8713A0}" type="pres">
      <dgm:prSet presAssocID="{FD8B0000-7355-4729-8F65-7FAD90D7BC96}" presName="composite" presStyleCnt="0"/>
      <dgm:spPr/>
    </dgm:pt>
    <dgm:pt modelId="{8C236E85-A5F0-4C6B-A60D-5B7AF25BB63C}" type="pres">
      <dgm:prSet presAssocID="{FD8B0000-7355-4729-8F65-7FAD90D7BC9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4023CE-4AAF-481F-95C5-79B997664E17}" type="pres">
      <dgm:prSet presAssocID="{FD8B0000-7355-4729-8F65-7FAD90D7BC9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060E1F-A2E0-4048-A1B6-D3DDEBB6C4F8}" type="pres">
      <dgm:prSet presAssocID="{B66F3575-E80B-4CDC-BBEF-C8EB7182B6F2}" presName="space" presStyleCnt="0"/>
      <dgm:spPr/>
    </dgm:pt>
    <dgm:pt modelId="{F9D5855D-6D49-43A3-9E6C-A4F7CC81718E}" type="pres">
      <dgm:prSet presAssocID="{08799EE1-91E6-402E-8FF3-526573203E53}" presName="composite" presStyleCnt="0"/>
      <dgm:spPr/>
    </dgm:pt>
    <dgm:pt modelId="{DF1F45BC-CC95-4F4E-AB2B-C92FB143805B}" type="pres">
      <dgm:prSet presAssocID="{08799EE1-91E6-402E-8FF3-526573203E5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C59691-47EE-44FE-90E1-603BD0D8071D}" type="pres">
      <dgm:prSet presAssocID="{08799EE1-91E6-402E-8FF3-526573203E5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ACD20A-C228-4841-AC29-66252A311E35}" type="presOf" srcId="{C23647F7-108D-4BD6-91AD-9ECE8A877207}" destId="{CF4023CE-4AAF-481F-95C5-79B997664E17}" srcOrd="0" destOrd="0" presId="urn:microsoft.com/office/officeart/2005/8/layout/hList1"/>
    <dgm:cxn modelId="{99E3EFAB-42EB-410E-8F06-6E34E1280559}" srcId="{DF0D2FB7-02E5-4F17-96A1-39867F88C4A5}" destId="{08799EE1-91E6-402E-8FF3-526573203E53}" srcOrd="2" destOrd="0" parTransId="{2AB997EA-F962-43ED-BF4E-3C7EB2C42DA7}" sibTransId="{2B01DDDB-6533-41F2-AD57-E856549D0E15}"/>
    <dgm:cxn modelId="{601B07E3-CA08-447F-93BE-819386A78289}" type="presOf" srcId="{25EC8075-5D14-401B-BDED-9CE395FFF2D8}" destId="{F83711BD-6723-49D8-A92E-4090E01A94A0}" srcOrd="0" destOrd="0" presId="urn:microsoft.com/office/officeart/2005/8/layout/hList1"/>
    <dgm:cxn modelId="{9C49FB44-6624-4ADC-B3AC-ED19512A0324}" srcId="{FD8B0000-7355-4729-8F65-7FAD90D7BC96}" destId="{C23647F7-108D-4BD6-91AD-9ECE8A877207}" srcOrd="0" destOrd="0" parTransId="{26DDEC16-27FC-4F97-8CAE-82142D413564}" sibTransId="{C9C2E244-6DBF-4494-8C67-C1588F0B4003}"/>
    <dgm:cxn modelId="{57A715BD-0366-45B4-8E22-8AC2B77A170A}" type="presOf" srcId="{0650E61E-855C-486F-8526-B3284BAFD500}" destId="{EBD7EBE7-C7F6-4322-A165-486F09A50B35}" srcOrd="0" destOrd="0" presId="urn:microsoft.com/office/officeart/2005/8/layout/hList1"/>
    <dgm:cxn modelId="{7D99DB06-F00E-4775-9EBD-708CEE21BA86}" srcId="{DF0D2FB7-02E5-4F17-96A1-39867F88C4A5}" destId="{0650E61E-855C-486F-8526-B3284BAFD500}" srcOrd="0" destOrd="0" parTransId="{BB70D962-9080-490B-BCD5-E2C426E88EF0}" sibTransId="{3E8F9F6E-55F8-46B8-B0F4-532C000ED75F}"/>
    <dgm:cxn modelId="{541646D1-D141-4237-A59B-63E9AC7AFFD3}" srcId="{0650E61E-855C-486F-8526-B3284BAFD500}" destId="{0F194BF3-7A79-4AE6-8CCF-15A9C10B0B45}" srcOrd="1" destOrd="0" parTransId="{141BB24D-E860-446A-B7FA-6B906EB79414}" sibTransId="{125AC946-17CC-4819-B4B3-94284A060F1C}"/>
    <dgm:cxn modelId="{C5E363F1-518E-498B-BADE-460438475F79}" type="presOf" srcId="{0F194BF3-7A79-4AE6-8CCF-15A9C10B0B45}" destId="{F83711BD-6723-49D8-A92E-4090E01A94A0}" srcOrd="0" destOrd="1" presId="urn:microsoft.com/office/officeart/2005/8/layout/hList1"/>
    <dgm:cxn modelId="{C2D4FDCB-F441-4121-8106-5ADE5CE60A75}" srcId="{08799EE1-91E6-402E-8FF3-526573203E53}" destId="{A7D31F55-9EF5-4DB0-A98F-7FC7A670F063}" srcOrd="0" destOrd="0" parTransId="{5296AFB1-5D94-4B4F-859E-071110C5C1A9}" sibTransId="{68E5221E-66F7-4A69-B2C4-6030FDB14F24}"/>
    <dgm:cxn modelId="{EFD2158B-BD89-409A-9398-C88E9FEA1E5C}" srcId="{DF0D2FB7-02E5-4F17-96A1-39867F88C4A5}" destId="{FD8B0000-7355-4729-8F65-7FAD90D7BC96}" srcOrd="1" destOrd="0" parTransId="{FB8B19B5-1774-4E0B-9EAE-F1547DE65FBD}" sibTransId="{B66F3575-E80B-4CDC-BBEF-C8EB7182B6F2}"/>
    <dgm:cxn modelId="{2A8F9EC8-E294-4479-B365-A437D09E82CB}" type="presOf" srcId="{DF0D2FB7-02E5-4F17-96A1-39867F88C4A5}" destId="{3EF933A4-F4C8-4332-995D-ECD9A59D1A27}" srcOrd="0" destOrd="0" presId="urn:microsoft.com/office/officeart/2005/8/layout/hList1"/>
    <dgm:cxn modelId="{AD126210-A8B8-4050-B7D1-E1D028C61A5D}" type="presOf" srcId="{FD8B0000-7355-4729-8F65-7FAD90D7BC96}" destId="{8C236E85-A5F0-4C6B-A60D-5B7AF25BB63C}" srcOrd="0" destOrd="0" presId="urn:microsoft.com/office/officeart/2005/8/layout/hList1"/>
    <dgm:cxn modelId="{B44CF28F-9E88-429A-A8C0-844B6C0BF6F8}" srcId="{0650E61E-855C-486F-8526-B3284BAFD500}" destId="{B01D479D-1094-45F4-AA47-DFB15A060C75}" srcOrd="2" destOrd="0" parTransId="{64FB8F64-4E67-45C0-A736-8501F60D76E9}" sibTransId="{C9B8B1BB-B821-4A6B-A442-AA9C3B5269CC}"/>
    <dgm:cxn modelId="{9F197531-41E7-4FA4-9274-46EA5445374F}" type="presOf" srcId="{B01D479D-1094-45F4-AA47-DFB15A060C75}" destId="{F83711BD-6723-49D8-A92E-4090E01A94A0}" srcOrd="0" destOrd="2" presId="urn:microsoft.com/office/officeart/2005/8/layout/hList1"/>
    <dgm:cxn modelId="{43D071A3-BE2C-49A6-ACF1-B15EF99CD83A}" srcId="{0650E61E-855C-486F-8526-B3284BAFD500}" destId="{25EC8075-5D14-401B-BDED-9CE395FFF2D8}" srcOrd="0" destOrd="0" parTransId="{246113F2-AE12-4FF9-B892-2166728D0594}" sibTransId="{4749FAF0-D7BC-4ED1-828E-C9E70B4AF494}"/>
    <dgm:cxn modelId="{3F33925B-DC2C-4ABC-8DEB-5CFF0AFB3DD2}" type="presOf" srcId="{08799EE1-91E6-402E-8FF3-526573203E53}" destId="{DF1F45BC-CC95-4F4E-AB2B-C92FB143805B}" srcOrd="0" destOrd="0" presId="urn:microsoft.com/office/officeart/2005/8/layout/hList1"/>
    <dgm:cxn modelId="{F9399CCF-2AC9-4FD7-B57A-B700C40EF0F4}" type="presOf" srcId="{A7D31F55-9EF5-4DB0-A98F-7FC7A670F063}" destId="{5FC59691-47EE-44FE-90E1-603BD0D8071D}" srcOrd="0" destOrd="0" presId="urn:microsoft.com/office/officeart/2005/8/layout/hList1"/>
    <dgm:cxn modelId="{5CDE746B-D3AC-4C51-A264-84484B8ED68F}" type="presParOf" srcId="{3EF933A4-F4C8-4332-995D-ECD9A59D1A27}" destId="{C1EEF6D7-F6CA-49DA-85F6-39F659FE9F0D}" srcOrd="0" destOrd="0" presId="urn:microsoft.com/office/officeart/2005/8/layout/hList1"/>
    <dgm:cxn modelId="{0430BE4A-D4DA-418A-A11C-09DBB95AE108}" type="presParOf" srcId="{C1EEF6D7-F6CA-49DA-85F6-39F659FE9F0D}" destId="{EBD7EBE7-C7F6-4322-A165-486F09A50B35}" srcOrd="0" destOrd="0" presId="urn:microsoft.com/office/officeart/2005/8/layout/hList1"/>
    <dgm:cxn modelId="{7933BC92-8D88-4951-8B1E-F4C723919928}" type="presParOf" srcId="{C1EEF6D7-F6CA-49DA-85F6-39F659FE9F0D}" destId="{F83711BD-6723-49D8-A92E-4090E01A94A0}" srcOrd="1" destOrd="0" presId="urn:microsoft.com/office/officeart/2005/8/layout/hList1"/>
    <dgm:cxn modelId="{77A86065-6FA0-48D0-947F-FDFC8300CA74}" type="presParOf" srcId="{3EF933A4-F4C8-4332-995D-ECD9A59D1A27}" destId="{9006CDFB-495C-491D-A2D5-D803D6178D5A}" srcOrd="1" destOrd="0" presId="urn:microsoft.com/office/officeart/2005/8/layout/hList1"/>
    <dgm:cxn modelId="{FEA879AB-6880-4B60-B751-B63ABBF4DD69}" type="presParOf" srcId="{3EF933A4-F4C8-4332-995D-ECD9A59D1A27}" destId="{F52A6879-E336-4FCE-AA8F-EF32BE8713A0}" srcOrd="2" destOrd="0" presId="urn:microsoft.com/office/officeart/2005/8/layout/hList1"/>
    <dgm:cxn modelId="{6C804DDD-7B1F-4F62-B28E-29885B989275}" type="presParOf" srcId="{F52A6879-E336-4FCE-AA8F-EF32BE8713A0}" destId="{8C236E85-A5F0-4C6B-A60D-5B7AF25BB63C}" srcOrd="0" destOrd="0" presId="urn:microsoft.com/office/officeart/2005/8/layout/hList1"/>
    <dgm:cxn modelId="{DC9F988A-BB6D-47BA-8D35-8BCC56E5E8F6}" type="presParOf" srcId="{F52A6879-E336-4FCE-AA8F-EF32BE8713A0}" destId="{CF4023CE-4AAF-481F-95C5-79B997664E17}" srcOrd="1" destOrd="0" presId="urn:microsoft.com/office/officeart/2005/8/layout/hList1"/>
    <dgm:cxn modelId="{19C6D646-0FD3-4B61-A91F-B4FAD4E3999B}" type="presParOf" srcId="{3EF933A4-F4C8-4332-995D-ECD9A59D1A27}" destId="{45060E1F-A2E0-4048-A1B6-D3DDEBB6C4F8}" srcOrd="3" destOrd="0" presId="urn:microsoft.com/office/officeart/2005/8/layout/hList1"/>
    <dgm:cxn modelId="{078AD297-461D-4803-A248-2348372DDAF3}" type="presParOf" srcId="{3EF933A4-F4C8-4332-995D-ECD9A59D1A27}" destId="{F9D5855D-6D49-43A3-9E6C-A4F7CC81718E}" srcOrd="4" destOrd="0" presId="urn:microsoft.com/office/officeart/2005/8/layout/hList1"/>
    <dgm:cxn modelId="{EEF42706-DFC0-4C64-A309-189597308480}" type="presParOf" srcId="{F9D5855D-6D49-43A3-9E6C-A4F7CC81718E}" destId="{DF1F45BC-CC95-4F4E-AB2B-C92FB143805B}" srcOrd="0" destOrd="0" presId="urn:microsoft.com/office/officeart/2005/8/layout/hList1"/>
    <dgm:cxn modelId="{135C8D11-CDA0-4217-A66B-61E8C1C8388E}" type="presParOf" srcId="{F9D5855D-6D49-43A3-9E6C-A4F7CC81718E}" destId="{5FC59691-47EE-44FE-90E1-603BD0D8071D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25000"/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0000"/>
                </a:solidFill>
                <a:latin typeface="Bloody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eople fleeing - the host.jpg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contrast="-49000"/>
          </a:blip>
          <a:srcRect b="51550"/>
          <a:stretch>
            <a:fillRect/>
          </a:stretch>
        </p:blipFill>
        <p:spPr>
          <a:xfrm>
            <a:off x="0" y="0"/>
            <a:ext cx="9144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FF0000"/>
                </a:solidFill>
                <a:latin typeface="Bloody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people fleeing - the host.jpg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contrast="-49000"/>
          </a:blip>
          <a:srcRect b="51550"/>
          <a:stretch>
            <a:fillRect/>
          </a:stretch>
        </p:blipFill>
        <p:spPr>
          <a:xfrm>
            <a:off x="0" y="0"/>
            <a:ext cx="9144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solidFill>
                  <a:srgbClr val="FF0000"/>
                </a:solidFill>
                <a:latin typeface="Chiller" pitchFamily="8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people fleeing - the host.jpg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contrast="-49000"/>
          </a:blip>
          <a:srcRect b="51550"/>
          <a:stretch>
            <a:fillRect/>
          </a:stretch>
        </p:blipFill>
        <p:spPr>
          <a:xfrm>
            <a:off x="0" y="0"/>
            <a:ext cx="9144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solidFill>
                  <a:srgbClr val="FF0000"/>
                </a:solidFill>
                <a:latin typeface="Chiller" pitchFamily="8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people fleeing - the host.jpg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contrast="-49000"/>
          </a:blip>
          <a:srcRect b="51550"/>
          <a:stretch>
            <a:fillRect/>
          </a:stretch>
        </p:blipFill>
        <p:spPr>
          <a:xfrm>
            <a:off x="0" y="0"/>
            <a:ext cx="9144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FF0000"/>
                </a:solidFill>
                <a:latin typeface="Bloody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79C86-3543-4846-AD11-CFABAF07D824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8D6EB-D7F5-45D9-BF0B-32E20366E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Sara\Documents\Decision%20Models\Final%20Project\Presentation\Cops-BadBoys.mp3" TargetMode="External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png"/><Relationship Id="rId9" Type="http://schemas.openxmlformats.org/officeDocument/2006/relationships/image" Target="../media/image4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0.wmf"/><Relationship Id="rId7" Type="http://schemas.openxmlformats.org/officeDocument/2006/relationships/image" Target="../media/image45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wmf"/><Relationship Id="rId5" Type="http://schemas.openxmlformats.org/officeDocument/2006/relationships/image" Target="../media/image42.wmf"/><Relationship Id="rId4" Type="http://schemas.openxmlformats.org/officeDocument/2006/relationships/image" Target="../media/image4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Sara\Documents\Decision%20Models\Final%20Project\Presentation\ghostbusters.mp3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diagramLayout" Target="../diagrams/layout7.xml"/><Relationship Id="rId7" Type="http://schemas.openxmlformats.org/officeDocument/2006/relationships/diagramLayout" Target="../diagrams/layout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8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diagramColors" Target="../diagrams/colors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5943600" cy="24384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Disaster Survival</a:t>
            </a:r>
            <a:endParaRPr lang="en-US" sz="80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33800"/>
            <a:ext cx="2743200" cy="2667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hiller" pitchFamily="82" charset="0"/>
              </a:rPr>
              <a:t>Adriana </a:t>
            </a:r>
            <a:r>
              <a:rPr lang="en-US" sz="3600" dirty="0" err="1" smtClean="0">
                <a:solidFill>
                  <a:srgbClr val="C00000"/>
                </a:solidFill>
                <a:latin typeface="Chiller" pitchFamily="82" charset="0"/>
              </a:rPr>
              <a:t>Casali</a:t>
            </a:r>
            <a:endParaRPr lang="en-US" sz="3600" dirty="0" smtClean="0">
              <a:solidFill>
                <a:srgbClr val="C00000"/>
              </a:solidFill>
              <a:latin typeface="Chiller" pitchFamily="82" charset="0"/>
            </a:endParaRPr>
          </a:p>
          <a:p>
            <a:r>
              <a:rPr lang="en-US" sz="3600" dirty="0" smtClean="0">
                <a:solidFill>
                  <a:srgbClr val="C00000"/>
                </a:solidFill>
                <a:latin typeface="Chiller" pitchFamily="82" charset="0"/>
              </a:rPr>
              <a:t>Sara Lampis</a:t>
            </a:r>
          </a:p>
          <a:p>
            <a:r>
              <a:rPr lang="en-US" sz="3600" dirty="0" smtClean="0">
                <a:solidFill>
                  <a:srgbClr val="C00000"/>
                </a:solidFill>
                <a:latin typeface="Chiller" pitchFamily="82" charset="0"/>
              </a:rPr>
              <a:t>John </a:t>
            </a:r>
            <a:r>
              <a:rPr lang="en-US" sz="3600" dirty="0" err="1" smtClean="0">
                <a:solidFill>
                  <a:srgbClr val="C00000"/>
                </a:solidFill>
                <a:latin typeface="Chiller" pitchFamily="82" charset="0"/>
              </a:rPr>
              <a:t>Liaw</a:t>
            </a:r>
            <a:endParaRPr lang="en-US" sz="3600" dirty="0" smtClean="0">
              <a:solidFill>
                <a:srgbClr val="C00000"/>
              </a:solidFill>
              <a:latin typeface="Chiller" pitchFamily="82" charset="0"/>
            </a:endParaRPr>
          </a:p>
          <a:p>
            <a:r>
              <a:rPr lang="en-US" sz="3600" dirty="0" smtClean="0">
                <a:solidFill>
                  <a:srgbClr val="C00000"/>
                </a:solidFill>
                <a:latin typeface="Chiller" pitchFamily="82" charset="0"/>
              </a:rPr>
              <a:t>Sam Liu</a:t>
            </a:r>
            <a:endParaRPr lang="en-US" sz="3600" dirty="0">
              <a:solidFill>
                <a:srgbClr val="C00000"/>
              </a:solidFill>
              <a:latin typeface="Chiller" pitchFamily="82" charset="0"/>
            </a:endParaRPr>
          </a:p>
        </p:txBody>
      </p:sp>
      <p:pic>
        <p:nvPicPr>
          <p:cNvPr id="6" name="Picture 5" descr="Zombie slay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304800"/>
            <a:ext cx="2206752" cy="3048000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21594000" lon="1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Step 3: Prepare</a:t>
            </a:r>
            <a:endParaRPr lang="en-US" sz="6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1600200"/>
            <a:ext cx="8763000" cy="495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Chiller" pitchFamily="82" charset="0"/>
              </a:rPr>
              <a:t>Solver will:</a:t>
            </a:r>
          </a:p>
          <a:p>
            <a:pPr lvl="1"/>
            <a:r>
              <a:rPr lang="en-US" sz="4400" dirty="0" smtClean="0">
                <a:solidFill>
                  <a:srgbClr val="FF0000"/>
                </a:solidFill>
                <a:latin typeface="Chiller" pitchFamily="82" charset="0"/>
              </a:rPr>
              <a:t>Tell you what you need to survive the disaster</a:t>
            </a:r>
          </a:p>
          <a:p>
            <a:pPr lvl="1"/>
            <a:r>
              <a:rPr lang="en-US" sz="4400" dirty="0" smtClean="0">
                <a:solidFill>
                  <a:srgbClr val="FF0000"/>
                </a:solidFill>
                <a:latin typeface="Chiller" pitchFamily="82" charset="0"/>
              </a:rPr>
              <a:t>Give you a survival rating</a:t>
            </a:r>
          </a:p>
          <a:p>
            <a:r>
              <a:rPr lang="en-US" sz="6000" dirty="0" smtClean="0">
                <a:solidFill>
                  <a:srgbClr val="FF0000"/>
                </a:solidFill>
                <a:latin typeface="Chiller" pitchFamily="82" charset="0"/>
              </a:rPr>
              <a:t>And you’re ready to pack </a:t>
            </a:r>
            <a:br>
              <a:rPr lang="en-US" sz="6000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sz="6000" dirty="0" smtClean="0">
                <a:solidFill>
                  <a:srgbClr val="FF0000"/>
                </a:solidFill>
                <a:latin typeface="Chiller" pitchFamily="82" charset="0"/>
              </a:rPr>
              <a:t>your bags and go!</a:t>
            </a:r>
          </a:p>
        </p:txBody>
      </p:sp>
      <p:pic>
        <p:nvPicPr>
          <p:cNvPr id="10" name="Picture 9" descr="stormtrooper backp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3657600"/>
            <a:ext cx="2108200" cy="2955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How it works</a:t>
            </a:r>
            <a:endParaRPr lang="en-US" sz="6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2514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 descr="Disaster screen.jpg"/>
          <p:cNvPicPr>
            <a:picLocks noChangeAspect="1"/>
          </p:cNvPicPr>
          <p:nvPr/>
        </p:nvPicPr>
        <p:blipFill>
          <a:blip r:embed="rId6"/>
          <a:srcRect b="50000"/>
          <a:stretch>
            <a:fillRect/>
          </a:stretch>
        </p:blipFill>
        <p:spPr>
          <a:xfrm>
            <a:off x="76200" y="4267200"/>
            <a:ext cx="8991600" cy="23622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Survival importance matrix</a:t>
            </a:r>
            <a:br>
              <a:rPr lang="en-US" dirty="0" smtClean="0"/>
            </a:br>
            <a:r>
              <a:rPr lang="en-US" sz="3100" dirty="0" smtClean="0"/>
              <a:t>indicates what is needed to survive each event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752597"/>
          <a:ext cx="8610600" cy="48768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95170"/>
                <a:gridCol w="356071"/>
                <a:gridCol w="399333"/>
                <a:gridCol w="329449"/>
                <a:gridCol w="512477"/>
                <a:gridCol w="324458"/>
                <a:gridCol w="574041"/>
                <a:gridCol w="519132"/>
                <a:gridCol w="470880"/>
                <a:gridCol w="425955"/>
                <a:gridCol w="633939"/>
                <a:gridCol w="633939"/>
                <a:gridCol w="633939"/>
                <a:gridCol w="633939"/>
                <a:gridCol w="633939"/>
                <a:gridCol w="633939"/>
              </a:tblGrid>
              <a:tr h="48042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Clean</a:t>
                      </a:r>
                    </a:p>
                    <a:p>
                      <a:pPr algn="ctr" fontAlgn="ctr"/>
                      <a:r>
                        <a:rPr lang="en-US" sz="1000" u="none" strike="noStrike" dirty="0" smtClean="0"/>
                        <a:t> </a:t>
                      </a:r>
                      <a:r>
                        <a:rPr lang="en-US" sz="1000" u="none" strike="noStrike" dirty="0"/>
                        <a:t>Air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Water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Food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/>
                        <a:t>Warmth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Light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 smtClean="0"/>
                        <a:t>Commun-ication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First-Aid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Safe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Ground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Water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Safety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Radiation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Virus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Alien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Vampire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Zombie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/>
                        <a:t>Juran</a:t>
                      </a:r>
                      <a:r>
                        <a:rPr lang="en-US" sz="1000" u="none" strike="noStrike" dirty="0"/>
                        <a:t> </a:t>
                      </a:r>
                      <a:r>
                        <a:rPr lang="en-US" sz="1000" u="none" strike="noStrike" dirty="0" smtClean="0"/>
                        <a:t/>
                      </a:r>
                      <a:br>
                        <a:rPr lang="en-US" sz="1000" u="none" strike="noStrike" dirty="0" smtClean="0"/>
                      </a:br>
                      <a:r>
                        <a:rPr lang="en-US" sz="1000" u="none" strike="noStrike" dirty="0" smtClean="0"/>
                        <a:t>Protection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Blackout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25%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Earthquake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25%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804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Extraterrestrial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Attack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60%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Flood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804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/>
                        <a:t>Juran</a:t>
                      </a:r>
                      <a:r>
                        <a:rPr lang="en-US" sz="1000" u="none" strike="noStrike" dirty="0"/>
                        <a:t> 3 Hour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Class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70%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Nuclear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Bomb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/>
                        <a:t>Skyscraper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Subway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Attack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30%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30%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Vampire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Attack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60%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Virus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Outbreak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1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Zombie </a:t>
                      </a:r>
                      <a:endParaRPr lang="en-US" sz="1000" u="none" strike="noStrike" dirty="0" smtClean="0"/>
                    </a:p>
                    <a:p>
                      <a:pPr algn="l" fontAlgn="b"/>
                      <a:r>
                        <a:rPr lang="en-US" sz="1000" u="none" strike="noStrike" dirty="0" smtClean="0"/>
                        <a:t>Outbreak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10%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</a:rPr>
                        <a:t>60%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Basic human needs</a:t>
            </a:r>
            <a:br>
              <a:rPr lang="en-US" dirty="0" smtClean="0"/>
            </a:br>
            <a:r>
              <a:rPr lang="en-US" sz="3100" dirty="0" smtClean="0"/>
              <a:t>provides information about basic needs of an adult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3" y="2057400"/>
          <a:ext cx="9144003" cy="93345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61284"/>
                <a:gridCol w="653486"/>
                <a:gridCol w="381200"/>
                <a:gridCol w="478903"/>
                <a:gridCol w="587818"/>
                <a:gridCol w="587818"/>
                <a:gridCol w="587818"/>
                <a:gridCol w="587818"/>
                <a:gridCol w="587818"/>
                <a:gridCol w="587818"/>
                <a:gridCol w="607037"/>
                <a:gridCol w="607037"/>
                <a:gridCol w="607037"/>
                <a:gridCol w="607037"/>
                <a:gridCol w="607037"/>
                <a:gridCol w="607037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Clean </a:t>
                      </a:r>
                      <a:r>
                        <a:rPr lang="en-US" sz="1000" u="none" strike="noStrike" dirty="0" smtClean="0"/>
                        <a:t>Air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solidFill>
                            <a:schemeClr val="bg1"/>
                          </a:solidFill>
                        </a:rPr>
                        <a:t>Water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Cups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solidFill>
                            <a:schemeClr val="bg1"/>
                          </a:solidFill>
                        </a:rPr>
                        <a:t>Food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Calories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Warmth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Light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Commun-</a:t>
                      </a:r>
                    </a:p>
                    <a:p>
                      <a:pPr algn="ctr" fontAlgn="ctr"/>
                      <a:r>
                        <a:rPr lang="en-US" sz="1000" u="none" strike="noStrike" dirty="0" smtClean="0"/>
                        <a:t>ication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First-Aid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Safe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Ground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Water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Safety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Radiation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Virus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Alien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Vampire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Zombie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/>
                        <a:t>Juran</a:t>
                      </a:r>
                      <a:r>
                        <a:rPr lang="en-US" sz="1000" u="none" strike="noStrike" dirty="0"/>
                        <a:t>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Adult Basic Needs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9" name="Picture 8" descr="food pyrami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3642735"/>
            <a:ext cx="2667000" cy="2544331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pic>
        <p:nvPicPr>
          <p:cNvPr id="10" name="Picture 9" descr="zombie proof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20308"/>
              </a:clrFrom>
              <a:clrTo>
                <a:srgbClr val="F203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600" y="3657600"/>
            <a:ext cx="2590800" cy="263877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2" name="Straight Connector 11"/>
          <p:cNvCxnSpPr/>
          <p:nvPr/>
        </p:nvCxnSpPr>
        <p:spPr>
          <a:xfrm rot="5400000" flipH="1" flipV="1">
            <a:off x="5867400" y="3962400"/>
            <a:ext cx="1828800" cy="1828800"/>
          </a:xfrm>
          <a:prstGeom prst="line">
            <a:avLst/>
          </a:prstGeom>
          <a:ln w="984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Survival gear matrix</a:t>
            </a:r>
            <a:br>
              <a:rPr lang="en-US" dirty="0" smtClean="0"/>
            </a:br>
            <a:r>
              <a:rPr lang="en-US" sz="3100" dirty="0" smtClean="0"/>
              <a:t>provides the effectiveness of a variety of items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-3" y="3200400"/>
          <a:ext cx="9144003" cy="342899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57203"/>
                <a:gridCol w="657567"/>
                <a:gridCol w="381200"/>
                <a:gridCol w="478903"/>
                <a:gridCol w="587818"/>
                <a:gridCol w="587818"/>
                <a:gridCol w="587818"/>
                <a:gridCol w="587818"/>
                <a:gridCol w="587818"/>
                <a:gridCol w="587818"/>
                <a:gridCol w="607037"/>
                <a:gridCol w="607037"/>
                <a:gridCol w="607037"/>
                <a:gridCol w="607037"/>
                <a:gridCol w="607037"/>
                <a:gridCol w="607037"/>
              </a:tblGrid>
              <a:tr h="5225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Clean </a:t>
                      </a:r>
                      <a:r>
                        <a:rPr lang="en-US" sz="1000" u="none" strike="noStrike" dirty="0" smtClean="0"/>
                        <a:t>Air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solidFill>
                            <a:schemeClr val="bg1"/>
                          </a:solidFill>
                        </a:rPr>
                        <a:t>Water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Cups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solidFill>
                            <a:schemeClr val="bg1"/>
                          </a:solidFill>
                        </a:rPr>
                        <a:t>Food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Calories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Warmth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Light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Commun-</a:t>
                      </a:r>
                    </a:p>
                    <a:p>
                      <a:pPr algn="ctr" fontAlgn="ctr"/>
                      <a:r>
                        <a:rPr lang="en-US" sz="1000" u="none" strike="noStrike" dirty="0" smtClean="0"/>
                        <a:t>ication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First-Aid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Safe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Ground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Water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Safety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Radiation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Virus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Alien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Vampire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Zombie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/>
                        <a:t>Juran</a:t>
                      </a:r>
                      <a:r>
                        <a:rPr lang="en-US" sz="1000" u="none" strike="noStrike" dirty="0"/>
                        <a:t>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Box 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of</a:t>
                      </a:r>
                    </a:p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Cereal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Energy</a:t>
                      </a:r>
                    </a:p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Drink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Solver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Grenade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Garlic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Shotgun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15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Flash-light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676400"/>
            <a:ext cx="8534400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Chiller" pitchFamily="82" charset="0"/>
              </a:rPr>
              <a:t>More than 45 items rated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latin typeface="Chiller" pitchFamily="82" charset="0"/>
              </a:rPr>
              <a:t>A sample appears below:</a:t>
            </a:r>
            <a:endParaRPr lang="en-US" sz="4400" dirty="0">
              <a:solidFill>
                <a:srgbClr val="FF0000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Survival gear effectiveness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100" dirty="0" smtClean="0"/>
              <a:t>calculates chances of survival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-3" y="3352800"/>
          <a:ext cx="9144003" cy="312420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57203"/>
                <a:gridCol w="657567"/>
                <a:gridCol w="381200"/>
                <a:gridCol w="478903"/>
                <a:gridCol w="587818"/>
                <a:gridCol w="587818"/>
                <a:gridCol w="587818"/>
                <a:gridCol w="587818"/>
                <a:gridCol w="587818"/>
                <a:gridCol w="587818"/>
                <a:gridCol w="607037"/>
                <a:gridCol w="607037"/>
                <a:gridCol w="607037"/>
                <a:gridCol w="607037"/>
                <a:gridCol w="607037"/>
                <a:gridCol w="607037"/>
              </a:tblGrid>
              <a:tr h="65556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Clean </a:t>
                      </a:r>
                      <a:r>
                        <a:rPr lang="en-US" sz="1000" u="none" strike="noStrike" dirty="0" smtClean="0"/>
                        <a:t>Air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solidFill>
                            <a:schemeClr val="bg1"/>
                          </a:solidFill>
                        </a:rPr>
                        <a:t>Water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Cups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solidFill>
                            <a:schemeClr val="bg1"/>
                          </a:solidFill>
                        </a:rPr>
                        <a:t>Food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Calories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Warmth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Light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Commun-</a:t>
                      </a:r>
                    </a:p>
                    <a:p>
                      <a:pPr algn="ctr" fontAlgn="ctr"/>
                      <a:r>
                        <a:rPr lang="en-US" sz="1000" u="none" strike="noStrike" dirty="0" smtClean="0"/>
                        <a:t>ication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/>
                        <a:t>First-Aid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Safe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Ground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Water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Safety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Radiation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Virus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Alien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Vampire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/>
                        <a:t>Zombie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/>
                        <a:t>Juran</a:t>
                      </a:r>
                      <a:r>
                        <a:rPr lang="en-US" sz="1000" u="none" strike="noStrike" dirty="0"/>
                        <a:t> </a:t>
                      </a:r>
                      <a:endParaRPr lang="en-US" sz="1000" u="none" strike="noStrike" dirty="0" smtClean="0"/>
                    </a:p>
                    <a:p>
                      <a:pPr algn="ctr" fontAlgn="ctr"/>
                      <a:r>
                        <a:rPr lang="en-US" sz="1000" u="none" strike="noStrike" dirty="0" smtClean="0"/>
                        <a:t>Protection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/>
                        <a:t>Scale 1-10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2088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Total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77670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%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of 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Basic </a:t>
                      </a:r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Human 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Needs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</a:tr>
              <a:tr h="58551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%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of 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Survival Import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</a:tr>
              <a:tr h="5855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Scaled survival rating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219200" y="1828800"/>
          <a:ext cx="66294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 smtClean="0"/>
              <a:t>1: surviving an earthquake</a:t>
            </a:r>
            <a:endParaRPr lang="en-US" dirty="0"/>
          </a:p>
        </p:txBody>
      </p:sp>
      <p:pic>
        <p:nvPicPr>
          <p:cNvPr id="5" name="Content Placeholder 4" descr="solution page earthqua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378" y="1752600"/>
            <a:ext cx="8781245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2: </a:t>
            </a:r>
            <a:r>
              <a:rPr lang="en-US" dirty="0" smtClean="0"/>
              <a:t>surviving a vampire attack</a:t>
            </a:r>
            <a:endParaRPr lang="en-US" dirty="0"/>
          </a:p>
        </p:txBody>
      </p:sp>
      <p:pic>
        <p:nvPicPr>
          <p:cNvPr id="6" name="Content Placeholder 5" descr="solution page vampire atta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48" y="1827124"/>
            <a:ext cx="8833104" cy="47679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</a:t>
            </a:r>
            <a:r>
              <a:rPr lang="en-US" sz="3600" dirty="0" smtClean="0"/>
              <a:t>3: </a:t>
            </a:r>
            <a:r>
              <a:rPr lang="en-US" sz="3600" dirty="0" smtClean="0"/>
              <a:t>surviving a </a:t>
            </a:r>
            <a:r>
              <a:rPr lang="en-US" sz="3600" dirty="0" err="1" smtClean="0"/>
              <a:t>juran</a:t>
            </a:r>
            <a:r>
              <a:rPr lang="en-US" sz="3600" dirty="0" smtClean="0"/>
              <a:t> class</a:t>
            </a:r>
            <a:endParaRPr lang="en-US" sz="3600" dirty="0"/>
          </a:p>
        </p:txBody>
      </p:sp>
      <p:pic>
        <p:nvPicPr>
          <p:cNvPr id="7" name="Content Placeholder 6" descr="solution page juran cla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48" y="1752600"/>
            <a:ext cx="8833104" cy="500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C:\Users\Sara\Local\Microsoft\Windows\Temporary Internet Files\Content.IE5\9H6GW0L2\MCAN01907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 flipV="1">
            <a:off x="4724400" y="457200"/>
            <a:ext cx="4191000" cy="21157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So…</a:t>
            </a:r>
            <a:r>
              <a:rPr lang="en-US" sz="4800" dirty="0" err="1" smtClean="0"/>
              <a:t>Whatcha</a:t>
            </a:r>
            <a:r>
              <a:rPr lang="en-US" sz="4800" dirty="0" smtClean="0"/>
              <a:t> </a:t>
            </a:r>
            <a:r>
              <a:rPr lang="en-US" sz="4800" dirty="0" err="1" smtClean="0"/>
              <a:t>gonna</a:t>
            </a:r>
            <a:r>
              <a:rPr lang="en-US" sz="4800" dirty="0" smtClean="0"/>
              <a:t> do?</a:t>
            </a:r>
            <a:endParaRPr lang="en-US" sz="4800" dirty="0"/>
          </a:p>
        </p:txBody>
      </p:sp>
      <p:pic>
        <p:nvPicPr>
          <p:cNvPr id="4" name="Cops-BadBoy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28600" y="6324600"/>
            <a:ext cx="304800" cy="304800"/>
          </a:xfrm>
          <a:prstGeom prst="rect">
            <a:avLst/>
          </a:prstGeom>
        </p:spPr>
      </p:pic>
      <p:pic>
        <p:nvPicPr>
          <p:cNvPr id="1028" name="Picture 4" descr="C:\Users\Sara\Local\Microsoft\Windows\Temporary Internet Files\Content.IE5\G2SQ39PH\MCj033437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391400" y="762000"/>
            <a:ext cx="1527268" cy="2262433"/>
          </a:xfrm>
          <a:prstGeom prst="rect">
            <a:avLst/>
          </a:prstGeom>
          <a:noFill/>
        </p:spPr>
      </p:pic>
      <p:pic>
        <p:nvPicPr>
          <p:cNvPr id="1032" name="Picture 8" descr="C:\Users\Sara\Local\Microsoft\Windows\Temporary Internet Files\Content.IE5\9H6GW0L2\MCj03983250000[1].wm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6600"/>
              </a:clrFrom>
              <a:clrTo>
                <a:srgbClr val="FF66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57200" y="2057400"/>
            <a:ext cx="3899466" cy="3276600"/>
          </a:xfrm>
          <a:prstGeom prst="rect">
            <a:avLst/>
          </a:prstGeom>
          <a:noFill/>
        </p:spPr>
      </p:pic>
      <p:pic>
        <p:nvPicPr>
          <p:cNvPr id="1036" name="Picture 12" descr="C:\Users\Sara\Local\Microsoft\Windows\Temporary Internet Files\Content.IE5\9H6GW0L2\MCj0320656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1188" y="2667000"/>
            <a:ext cx="2595012" cy="2582037"/>
          </a:xfrm>
          <a:prstGeom prst="rect">
            <a:avLst/>
          </a:prstGeom>
          <a:noFill/>
        </p:spPr>
      </p:pic>
      <p:pic>
        <p:nvPicPr>
          <p:cNvPr id="1038" name="Picture 14" descr="C:\Users\Sara\Local\Microsoft\Windows\Temporary Internet Files\Content.IE5\YM7J1N3U\MCBL00420_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0002" y="2971800"/>
            <a:ext cx="2303998" cy="3886200"/>
          </a:xfrm>
          <a:prstGeom prst="rect">
            <a:avLst/>
          </a:prstGeom>
          <a:noFill/>
        </p:spPr>
      </p:pic>
      <p:pic>
        <p:nvPicPr>
          <p:cNvPr id="1029" name="Picture 5" descr="C:\Users\Sara\Local\Microsoft\Windows\Temporary Internet Files\Content.IE5\O6VYMXJW\MCj0428389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29200" y="3903988"/>
            <a:ext cx="2832100" cy="2954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Agenda</a:t>
            </a:r>
            <a:endParaRPr lang="en-US" sz="6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Sara\Local\Microsoft\Windows\Temporary Internet Files\Content.IE5\9H6GW0L2\MCDD00945_0000[1].wmf"/>
          <p:cNvPicPr>
            <a:picLocks noChangeAspect="1" noChangeArrowheads="1"/>
          </p:cNvPicPr>
          <p:nvPr/>
        </p:nvPicPr>
        <p:blipFill>
          <a:blip r:embed="rId2">
            <a:lum bright="-35000"/>
          </a:blip>
          <a:srcRect/>
          <a:stretch>
            <a:fillRect/>
          </a:stretch>
        </p:blipFill>
        <p:spPr bwMode="auto">
          <a:xfrm>
            <a:off x="1981200" y="1142999"/>
            <a:ext cx="5702929" cy="5225601"/>
          </a:xfrm>
          <a:prstGeom prst="rect">
            <a:avLst/>
          </a:prstGeom>
          <a:noFill/>
        </p:spPr>
      </p:pic>
      <p:pic>
        <p:nvPicPr>
          <p:cNvPr id="23" name="Picture 17" descr="C:\Users\Sara\Local\Microsoft\Windows\Temporary Internet Files\Content.IE5\9H6GW0L2\MCAN01907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 flipV="1">
            <a:off x="4724400" y="457200"/>
            <a:ext cx="4191000" cy="21157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162800" cy="1066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Kick it solver-style</a:t>
            </a:r>
            <a:endParaRPr lang="en-US" sz="4800" dirty="0"/>
          </a:p>
        </p:txBody>
      </p:sp>
      <p:pic>
        <p:nvPicPr>
          <p:cNvPr id="6" name="Picture 8" descr="C:\Users\Sara\Local\Microsoft\Windows\Temporary Internet Files\Content.IE5\9H6GW0L2\MCj02129830000[1].wm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BFDDDD"/>
              </a:clrFrom>
              <a:clrTo>
                <a:srgbClr val="BFDD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2209799"/>
            <a:ext cx="3657600" cy="3442665"/>
          </a:xfrm>
          <a:prstGeom prst="rect">
            <a:avLst/>
          </a:prstGeom>
          <a:noFill/>
        </p:spPr>
      </p:pic>
      <p:pic>
        <p:nvPicPr>
          <p:cNvPr id="24" name="Picture 4" descr="C:\Users\Sara\Local\Microsoft\Windows\Temporary Internet Files\Content.IE5\G2SQ39PH\MCj033437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391400" y="762000"/>
            <a:ext cx="1527268" cy="2262433"/>
          </a:xfrm>
          <a:prstGeom prst="rect">
            <a:avLst/>
          </a:prstGeom>
          <a:noFill/>
        </p:spPr>
      </p:pic>
      <p:pic>
        <p:nvPicPr>
          <p:cNvPr id="25" name="Picture 12" descr="C:\Users\Sara\Local\Microsoft\Windows\Temporary Internet Files\Content.IE5\9H6GW0L2\MCj0320656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1188" y="2667000"/>
            <a:ext cx="2595012" cy="2582037"/>
          </a:xfrm>
          <a:prstGeom prst="rect">
            <a:avLst/>
          </a:prstGeom>
          <a:noFill/>
        </p:spPr>
      </p:pic>
      <p:pic>
        <p:nvPicPr>
          <p:cNvPr id="26" name="Picture 14" descr="C:\Users\Sara\Local\Microsoft\Windows\Temporary Internet Files\Content.IE5\YM7J1N3U\MCBL00420_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0002" y="2971800"/>
            <a:ext cx="2303998" cy="3886200"/>
          </a:xfrm>
          <a:prstGeom prst="rect">
            <a:avLst/>
          </a:prstGeom>
          <a:noFill/>
        </p:spPr>
      </p:pic>
      <p:pic>
        <p:nvPicPr>
          <p:cNvPr id="27" name="Picture 5" descr="C:\Users\Sara\Local\Microsoft\Windows\Temporary Internet Files\Content.IE5\O6VYMXJW\MCj0428389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29200" y="3903988"/>
            <a:ext cx="2832100" cy="2954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9.52821E-7 C -0.00468 0.07054 -0.0151 0.16929 -0.05416 0.1679 C -0.11041 0.1679 -0.11441 -0.16258 -0.18159 -0.16374 C -0.24184 -0.16374 -0.20972 0.12511 -0.2677 0.12396 C -0.32847 0.12396 -0.296 -0.08534 -0.36076 -0.08534 C -0.41875 -0.08534 -0.38663 0.05597 -0.43819 0.05597 C -0.48819 0.05597 -0.46232 -0.05204 -0.50764 -0.05204 C -0.5335 -0.05204 -0.53541 -0.02267 -0.5375 9.52821E-7 " pathEditMode="relative" rAng="0" ptsTypes="ffffffff">
                                      <p:cBhvr>
                                        <p:cTn id="13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" y="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6.75301E-7 C -0.06597 0.00879 -0.11493 0.03168 -0.11493 0.04995 C -0.11493 0.06637 -0.06701 0.07863 -0.00295 0.07863 C 0.06094 0.07863 0.11493 0.06637 0.11493 0.04995 C 0.11493 0.03168 0.05903 0.02706 -0.00503 0.03908 C -0.06806 0.05296 -0.11493 0.07563 -0.11493 0.09205 C -0.11493 0.10893 -0.06597 0.1228 -0.00295 0.1228 C 0.06094 0.1228 0.11493 0.10893 0.11493 0.09205 C 0.11493 0.07563 0.05903 0.07123 -0.00399 0.08303 C -0.06806 0.09551 -0.11493 0.11795 -0.11493 0.1346 C -0.11493 0.15287 -0.06597 0.16674 -0.00208 0.16674 C 0.06094 0.16674 0.11493 0.15287 0.11493 0.1346 C 0.11493 0.1198 0.05903 0.11517 -0.00399 0.12558 C -0.06701 0.1376 -0.11493 0.16189 -0.11493 0.17877 C -0.11493 0.19542 -0.06493 0.20884 -0.00208 0.20884 C 0.06302 0.20884 0.11493 0.19542 0.11493 0.17877 C 0.11493 0.16189 0.06007 0.15749 -0.00295 0.16975 C -0.06597 0.18178 -0.11493 0.20444 -0.11493 0.22132 C -0.11493 0.23959 -0.06493 0.25139 -0.00104 0.25139 C 0.06302 0.25139 0.11493 0.23774 0.11493 0.22132 C 0.11493 0.20444 0.06007 0.20005 -0.00295 0.21184 C -0.06597 0.22433 -0.11493 0.24861 -0.11493 0.26341 C -0.11493 0.28053 -0.06406 0.29394 -0.00104 0.29394 C 0.06302 0.29394 0.11493 0.28053 0.11493 0.26341 C 0.11493 0.24861 0.06094 0.24399 -0.00295 0.25439 C -0.06597 0.26688 -0.11493 0.29117 -0.11493 0.30759 C -0.11493 0.32285 -0.06406 0.33765 -2.77778E-7 0.33765 C 0.06406 0.33765 0.11493 0.32424 0.11493 0.30759 C 0.11493 0.29117 0.06094 0.28654 -0.00208 0.29857 C -0.06493 0.31082 -0.11597 0.33326 -0.11493 0.35037 C -0.11406 0.36679 -0.06406 0.37928 -2.77778E-7 0.37928 C 0.06406 0.37928 0.11493 0.3654 0.11493 0.34852 C 0.11493 0.33326 0.06302 0.32886 -2.77778E-7 0.34251 " pathEditMode="relative" rAng="0" ptsTypes="fffffffffffffffffffffffffffffffff">
                                      <p:cBhvr>
                                        <p:cTn id="1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9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69 L -0.06875 0.00069 L -0.06875 0.03862 L -0.13784 0.03862 L -0.13784 0.07655 L -0.20694 0.07655 L -0.20694 0.11471 L -0.27587 0.11471 L -0.27587 0.15264 L -0.34496 0.15264 L -0.34496 0.1908 L -0.41406 0.1908 L -0.41406 0.22895 L -0.48298 0.22895 L -0.48298 0.26711 " pathEditMode="relative" rAng="0" ptsTypes="FFFFFFFFFFFFFFF">
                                      <p:cBhvr>
                                        <p:cTn id="1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13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96762E-6 L -1.11111E-6 -0.29765 C -1.11111E-6 -0.43109 0.05833 -0.59506 0.1059 -0.59506 L 0.21181 -0.59506 " pathEditMode="relative" rAng="0" ptsTypes="FfFF">
                                      <p:cBhvr>
                                        <p:cTn id="2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Project overview</a:t>
            </a:r>
            <a:endParaRPr lang="en-US" sz="6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38200" y="3200400"/>
          <a:ext cx="8077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1752600"/>
            <a:ext cx="8001000" cy="1446550"/>
          </a:xfrm>
          <a:prstGeom prst="rect">
            <a:avLst/>
          </a:prstGeom>
          <a:ln>
            <a:solidFill>
              <a:srgbClr val="FF3300"/>
            </a:solidFill>
          </a:ln>
          <a:scene3d>
            <a:camera prst="perspectiveRight">
              <a:rot lat="0" lon="19500000" rev="0"/>
            </a:camera>
            <a:lightRig rig="threePt" dir="t"/>
          </a:scene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4400" dirty="0" smtClean="0">
                <a:solidFill>
                  <a:schemeClr val="tx1"/>
                </a:solidFill>
                <a:latin typeface="Chiller" pitchFamily="82" charset="0"/>
              </a:rPr>
              <a:t>We will provide you with some sound advice when faced with the following situations:</a:t>
            </a:r>
            <a:endParaRPr lang="en-US" sz="4400" dirty="0">
              <a:solidFill>
                <a:schemeClr val="tx1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But First…Who you </a:t>
            </a:r>
            <a:r>
              <a:rPr lang="en-US" dirty="0" err="1" smtClean="0"/>
              <a:t>gonna</a:t>
            </a:r>
            <a:r>
              <a:rPr lang="en-US" dirty="0" smtClean="0"/>
              <a:t> call?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3244334"/>
            <a:ext cx="2209800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Vampire Slayer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0" y="3244334"/>
            <a:ext cx="1828800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Superhuman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67400" y="6096000"/>
            <a:ext cx="1905000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Ghostbusters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0" y="6096000"/>
            <a:ext cx="1524000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President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62400" y="3238500"/>
            <a:ext cx="1524000" cy="38100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Juranimal</a:t>
            </a:r>
            <a:endParaRPr lang="en-US" dirty="0"/>
          </a:p>
        </p:txBody>
      </p:sp>
      <p:pic>
        <p:nvPicPr>
          <p:cNvPr id="19" name="Picture 18" descr="10buff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219200"/>
            <a:ext cx="1243584" cy="1828800"/>
          </a:xfrm>
          <a:prstGeom prst="roundRect">
            <a:avLst>
              <a:gd name="adj" fmla="val 16667"/>
            </a:avLst>
          </a:prstGeom>
          <a:ln w="254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19" descr="jura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1216542"/>
            <a:ext cx="1371600" cy="1834116"/>
          </a:xfrm>
          <a:prstGeom prst="roundRect">
            <a:avLst>
              <a:gd name="adj" fmla="val 16667"/>
            </a:avLst>
          </a:prstGeom>
          <a:ln w="254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0" descr="resident evil mill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1219200"/>
            <a:ext cx="1358536" cy="1828800"/>
          </a:xfrm>
          <a:prstGeom prst="roundRect">
            <a:avLst>
              <a:gd name="adj" fmla="val 16667"/>
            </a:avLst>
          </a:prstGeom>
          <a:ln w="254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21" descr="bush460new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7800" y="4267200"/>
            <a:ext cx="2444750" cy="1594402"/>
          </a:xfrm>
          <a:prstGeom prst="roundRect">
            <a:avLst>
              <a:gd name="adj" fmla="val 16667"/>
            </a:avLst>
          </a:prstGeom>
          <a:ln w="254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22" descr="Ghostbusters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7400" y="3932110"/>
            <a:ext cx="2133600" cy="1959783"/>
          </a:xfrm>
          <a:prstGeom prst="roundRect">
            <a:avLst>
              <a:gd name="adj" fmla="val 16667"/>
            </a:avLst>
          </a:prstGeom>
          <a:ln w="254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ghostbuster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28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xit" presetSubtype="0" ac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9" presetClass="exit" presetSubtype="0" ac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1175E-6 L 3.33333E-6 0.24422 " pathEditMode="relative" rAng="0" ptsTypes="AA">
                                      <p:cBhvr>
                                        <p:cTn id="6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0"/>
                            </p:stCondLst>
                            <p:childTnLst>
                              <p:par>
                                <p:cTn id="6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3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Bloody" pitchFamily="2" charset="0"/>
              </a:rPr>
              <a:t>Background</a:t>
            </a:r>
            <a:endParaRPr lang="en-US" sz="6600" dirty="0">
              <a:latin typeface="Bloody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905000"/>
            <a:ext cx="4040188" cy="639762"/>
          </a:xfrm>
          <a:ln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Take care of the basics first: Food, Water, and Oxygen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Content Placeholder 6" descr="maslow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8600" y="2971800"/>
            <a:ext cx="3886200" cy="3429000"/>
          </a:xfrm>
          <a:ln>
            <a:solidFill>
              <a:srgbClr val="FF0000"/>
            </a:solidFill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905000"/>
            <a:ext cx="4041775" cy="639762"/>
          </a:xfrm>
          <a:ln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…Then choose some common household items to aid in survival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quarter" idx="4"/>
          </p:nvPr>
        </p:nvGraphicFramePr>
        <p:xfrm>
          <a:off x="4724400" y="2743200"/>
          <a:ext cx="4114800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Facts and figures</a:t>
            </a:r>
            <a:endParaRPr lang="en-US" sz="6600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1828800" y="2362200"/>
          <a:ext cx="54864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38300" y="1676400"/>
            <a:ext cx="586740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iller" pitchFamily="82" charset="0"/>
              </a:rPr>
              <a:t>The constraints of the model use the following inputs:</a:t>
            </a:r>
            <a:endParaRPr lang="en-US" sz="2800" dirty="0">
              <a:solidFill>
                <a:srgbClr val="FF0000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Model overview</a:t>
            </a:r>
            <a:endParaRPr lang="en-US" sz="6600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Step 1: choose your poison</a:t>
            </a:r>
            <a:endParaRPr lang="en-US" sz="5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loody" pitchFamily="2" charset="0"/>
              </a:rPr>
              <a:t>Step 2: solve</a:t>
            </a:r>
            <a:endParaRPr lang="en-US" sz="8800" dirty="0"/>
          </a:p>
        </p:txBody>
      </p:sp>
      <p:graphicFrame>
        <p:nvGraphicFramePr>
          <p:cNvPr id="5" name="Content Placeholder 19"/>
          <p:cNvGraphicFramePr>
            <a:graphicFrameLocks noGrp="1"/>
          </p:cNvGraphicFramePr>
          <p:nvPr>
            <p:ph sz="half" idx="2"/>
          </p:nvPr>
        </p:nvGraphicFramePr>
        <p:xfrm>
          <a:off x="381000" y="1219200"/>
          <a:ext cx="8305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914400" y="4724400"/>
          <a:ext cx="72390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1025</Words>
  <Application>Microsoft Office PowerPoint</Application>
  <PresentationFormat>On-screen Show (4:3)</PresentationFormat>
  <Paragraphs>514</Paragraphs>
  <Slides>20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Disaster Survival</vt:lpstr>
      <vt:lpstr>Agenda</vt:lpstr>
      <vt:lpstr>Project overview</vt:lpstr>
      <vt:lpstr>But First…Who you gonna call?</vt:lpstr>
      <vt:lpstr>Background</vt:lpstr>
      <vt:lpstr>Facts and figures</vt:lpstr>
      <vt:lpstr>Model overview</vt:lpstr>
      <vt:lpstr>Step 1: choose your poison</vt:lpstr>
      <vt:lpstr>Step 2: solve</vt:lpstr>
      <vt:lpstr>Step 3: Prepare</vt:lpstr>
      <vt:lpstr>How it works</vt:lpstr>
      <vt:lpstr>Survival importance matrix indicates what is needed to survive each event</vt:lpstr>
      <vt:lpstr>Basic human needs provides information about basic needs of an adult</vt:lpstr>
      <vt:lpstr>Survival gear matrix provides the effectiveness of a variety of items</vt:lpstr>
      <vt:lpstr>Survival gear effectiveness  calculates chances of survival</vt:lpstr>
      <vt:lpstr>Example 1: surviving an earthquake</vt:lpstr>
      <vt:lpstr>Example 2: surviving a vampire attack</vt:lpstr>
      <vt:lpstr>Example 3: surviving a juran class</vt:lpstr>
      <vt:lpstr>So…Whatcha gonna do?</vt:lpstr>
      <vt:lpstr>Kick it solver-style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</dc:creator>
  <cp:lastModifiedBy>Sara</cp:lastModifiedBy>
  <cp:revision>149</cp:revision>
  <dcterms:created xsi:type="dcterms:W3CDTF">2008-04-26T21:03:48Z</dcterms:created>
  <dcterms:modified xsi:type="dcterms:W3CDTF">2008-04-28T16:24:29Z</dcterms:modified>
</cp:coreProperties>
</file>